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8" r:id="rId3"/>
    <p:sldId id="373" r:id="rId4"/>
    <p:sldId id="374" r:id="rId5"/>
    <p:sldId id="384" r:id="rId6"/>
    <p:sldId id="375" r:id="rId7"/>
    <p:sldId id="376" r:id="rId8"/>
    <p:sldId id="377" r:id="rId9"/>
    <p:sldId id="365" r:id="rId10"/>
    <p:sldId id="378" r:id="rId11"/>
    <p:sldId id="380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</p:sldIdLst>
  <p:sldSz cx="9145588" cy="6858000"/>
  <p:notesSz cx="9939338" cy="68072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FF"/>
    <a:srgbClr val="6699FF"/>
    <a:srgbClr val="0099FF"/>
    <a:srgbClr val="3366FF"/>
    <a:srgbClr val="6666FF"/>
    <a:srgbClr val="151F52"/>
    <a:srgbClr val="76BD8B"/>
    <a:srgbClr val="D0FCE7"/>
    <a:srgbClr val="828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4671" autoAdjust="0"/>
  </p:normalViewPr>
  <p:slideViewPr>
    <p:cSldViewPr>
      <p:cViewPr>
        <p:scale>
          <a:sx n="77" d="100"/>
          <a:sy n="77" d="100"/>
        </p:scale>
        <p:origin x="-924" y="204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52" y="-102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2A507-261A-8D47-8865-1496F448D4AF}" type="doc">
      <dgm:prSet loTypeId="urn:microsoft.com/office/officeart/2005/8/layout/cycle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6324875-3D0E-2449-BFD8-1A5BBBA51F55}">
      <dgm:prSet phldrT="[Texto]" custT="1"/>
      <dgm:spPr/>
      <dgm:t>
        <a:bodyPr/>
        <a:lstStyle/>
        <a:p>
          <a:r>
            <a:rPr lang="es-ES" sz="1600" b="1" dirty="0" smtClean="0"/>
            <a:t>Presidenta del CNC</a:t>
          </a:r>
        </a:p>
        <a:p>
          <a:r>
            <a:rPr lang="es-ES" sz="1600" b="1" dirty="0" smtClean="0"/>
            <a:t>(delegada del Ejecutivo</a:t>
          </a:r>
          <a:r>
            <a:rPr lang="es-ES" sz="1600" dirty="0" smtClean="0"/>
            <a:t>)</a:t>
          </a:r>
          <a:endParaRPr lang="es-ES" sz="1600" dirty="0"/>
        </a:p>
      </dgm:t>
    </dgm:pt>
    <dgm:pt modelId="{9CC181A7-9902-9946-B19E-C5BA93187AEB}" type="parTrans" cxnId="{596B75AC-F6D8-5E43-956B-1389E8CFC480}">
      <dgm:prSet/>
      <dgm:spPr/>
      <dgm:t>
        <a:bodyPr/>
        <a:lstStyle/>
        <a:p>
          <a:endParaRPr lang="es-ES"/>
        </a:p>
      </dgm:t>
    </dgm:pt>
    <dgm:pt modelId="{D8F1DBEA-D2A1-3741-BBCC-D78D9DFE5A6B}" type="sibTrans" cxnId="{596B75AC-F6D8-5E43-956B-1389E8CFC480}">
      <dgm:prSet/>
      <dgm:spPr/>
      <dgm:t>
        <a:bodyPr/>
        <a:lstStyle/>
        <a:p>
          <a:endParaRPr lang="es-ES"/>
        </a:p>
      </dgm:t>
    </dgm:pt>
    <dgm:pt modelId="{434FE52D-47F5-C24E-9D25-65F4E682854C}">
      <dgm:prSet phldrT="[Texto]" custT="1"/>
      <dgm:spPr/>
      <dgm:t>
        <a:bodyPr/>
        <a:lstStyle/>
        <a:p>
          <a:r>
            <a:rPr lang="es-ES" sz="1600" b="1" dirty="0" smtClean="0"/>
            <a:t>Representante GAD provinciales</a:t>
          </a:r>
          <a:endParaRPr lang="es-ES" sz="1600" b="1" dirty="0"/>
        </a:p>
      </dgm:t>
    </dgm:pt>
    <dgm:pt modelId="{0512264D-0D6B-684D-8DD5-9CA7DBFA0A7F}" type="parTrans" cxnId="{84D27D6F-9370-AE44-8338-F035FE7FB168}">
      <dgm:prSet/>
      <dgm:spPr/>
      <dgm:t>
        <a:bodyPr/>
        <a:lstStyle/>
        <a:p>
          <a:endParaRPr lang="es-ES"/>
        </a:p>
      </dgm:t>
    </dgm:pt>
    <dgm:pt modelId="{BF331095-D11A-724F-9907-802D9FBCE675}" type="sibTrans" cxnId="{84D27D6F-9370-AE44-8338-F035FE7FB168}">
      <dgm:prSet/>
      <dgm:spPr/>
      <dgm:t>
        <a:bodyPr/>
        <a:lstStyle/>
        <a:p>
          <a:endParaRPr lang="es-ES"/>
        </a:p>
      </dgm:t>
    </dgm:pt>
    <dgm:pt modelId="{6A019CC9-12CB-AF4C-B11D-124C0274AD40}">
      <dgm:prSet phldrT="[Texto]" custT="1"/>
      <dgm:spPr/>
      <dgm:t>
        <a:bodyPr/>
        <a:lstStyle/>
        <a:p>
          <a:r>
            <a:rPr lang="es-ES" sz="1600" b="1" dirty="0" smtClean="0"/>
            <a:t>Representante GAD municipales</a:t>
          </a:r>
          <a:endParaRPr lang="es-ES" sz="1600" b="1" dirty="0"/>
        </a:p>
      </dgm:t>
    </dgm:pt>
    <dgm:pt modelId="{D2CFF2D1-3221-3F48-A3AA-7A6CA74ED11C}" type="parTrans" cxnId="{06FC95CB-F271-814E-AE24-5E00BA8854CB}">
      <dgm:prSet/>
      <dgm:spPr/>
      <dgm:t>
        <a:bodyPr/>
        <a:lstStyle/>
        <a:p>
          <a:endParaRPr lang="es-ES"/>
        </a:p>
      </dgm:t>
    </dgm:pt>
    <dgm:pt modelId="{B6B2D913-0D3F-574B-8166-79CF822A289B}" type="sibTrans" cxnId="{06FC95CB-F271-814E-AE24-5E00BA8854CB}">
      <dgm:prSet/>
      <dgm:spPr/>
      <dgm:t>
        <a:bodyPr/>
        <a:lstStyle/>
        <a:p>
          <a:endParaRPr lang="es-ES"/>
        </a:p>
      </dgm:t>
    </dgm:pt>
    <dgm:pt modelId="{4AA20D9C-0C10-0B4D-9631-6286D4854D9B}">
      <dgm:prSet phldrT="[Texto]" custT="1"/>
      <dgm:spPr/>
      <dgm:t>
        <a:bodyPr/>
        <a:lstStyle/>
        <a:p>
          <a:r>
            <a:rPr lang="es-ES" sz="1600" b="1" dirty="0" smtClean="0"/>
            <a:t>Representante GAD parroquiales rurales</a:t>
          </a:r>
          <a:endParaRPr lang="es-ES" sz="1600" b="1" dirty="0"/>
        </a:p>
      </dgm:t>
    </dgm:pt>
    <dgm:pt modelId="{E33FC630-B00D-BE42-A077-54039F089ACA}" type="parTrans" cxnId="{F64AED8C-2037-A54D-8593-E5DA0FB0AA14}">
      <dgm:prSet/>
      <dgm:spPr/>
      <dgm:t>
        <a:bodyPr/>
        <a:lstStyle/>
        <a:p>
          <a:endParaRPr lang="es-ES"/>
        </a:p>
      </dgm:t>
    </dgm:pt>
    <dgm:pt modelId="{F4B3E511-3D79-E642-8D52-87FF20EE5580}" type="sibTrans" cxnId="{F64AED8C-2037-A54D-8593-E5DA0FB0AA14}">
      <dgm:prSet/>
      <dgm:spPr/>
      <dgm:t>
        <a:bodyPr/>
        <a:lstStyle/>
        <a:p>
          <a:endParaRPr lang="es-ES"/>
        </a:p>
      </dgm:t>
    </dgm:pt>
    <dgm:pt modelId="{DB8BA9A3-8771-5A43-8C0E-7AD938D45F2B}" type="pres">
      <dgm:prSet presAssocID="{D5F2A507-261A-8D47-8865-1496F448D4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AC60A6-D7EF-6248-9434-97258988573B}" type="pres">
      <dgm:prSet presAssocID="{B6324875-3D0E-2449-BFD8-1A5BBBA51F55}" presName="node" presStyleLbl="node1" presStyleIdx="0" presStyleCnt="4" custScaleX="91584" custScaleY="71974" custRadScaleRad="106911" custRadScaleInc="-708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7A714-4A03-CD4F-984D-97F1ECB59804}" type="pres">
      <dgm:prSet presAssocID="{B6324875-3D0E-2449-BFD8-1A5BBBA51F55}" presName="spNode" presStyleCnt="0"/>
      <dgm:spPr/>
      <dgm:t>
        <a:bodyPr/>
        <a:lstStyle/>
        <a:p>
          <a:endParaRPr lang="es-EC"/>
        </a:p>
      </dgm:t>
    </dgm:pt>
    <dgm:pt modelId="{0F05BA6F-12DE-324F-B012-D942311820C5}" type="pres">
      <dgm:prSet presAssocID="{D8F1DBEA-D2A1-3741-BBCC-D78D9DFE5A6B}" presName="sibTrans" presStyleLbl="sibTrans1D1" presStyleIdx="0" presStyleCnt="4"/>
      <dgm:spPr/>
      <dgm:t>
        <a:bodyPr/>
        <a:lstStyle/>
        <a:p>
          <a:endParaRPr lang="es-EC"/>
        </a:p>
      </dgm:t>
    </dgm:pt>
    <dgm:pt modelId="{4B8C9065-1EEA-6349-96DD-83A6A34EBC7A}" type="pres">
      <dgm:prSet presAssocID="{434FE52D-47F5-C24E-9D25-65F4E682854C}" presName="node" presStyleLbl="node1" presStyleIdx="1" presStyleCnt="4" custScaleX="92562" custScaleY="791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4F025-5F43-1547-B8E5-80FE66F0D33C}" type="pres">
      <dgm:prSet presAssocID="{434FE52D-47F5-C24E-9D25-65F4E682854C}" presName="spNode" presStyleCnt="0"/>
      <dgm:spPr/>
      <dgm:t>
        <a:bodyPr/>
        <a:lstStyle/>
        <a:p>
          <a:endParaRPr lang="es-EC"/>
        </a:p>
      </dgm:t>
    </dgm:pt>
    <dgm:pt modelId="{690D7E86-8524-A34F-A12B-8A98EA6A789B}" type="pres">
      <dgm:prSet presAssocID="{BF331095-D11A-724F-9907-802D9FBCE675}" presName="sibTrans" presStyleLbl="sibTrans1D1" presStyleIdx="1" presStyleCnt="4"/>
      <dgm:spPr/>
      <dgm:t>
        <a:bodyPr/>
        <a:lstStyle/>
        <a:p>
          <a:endParaRPr lang="es-EC"/>
        </a:p>
      </dgm:t>
    </dgm:pt>
    <dgm:pt modelId="{AD2DDCC5-0660-9942-9C96-501FBFC2D97C}" type="pres">
      <dgm:prSet presAssocID="{6A019CC9-12CB-AF4C-B11D-124C0274AD40}" presName="node" presStyleLbl="node1" presStyleIdx="2" presStyleCnt="4" custScaleX="82095" custScaleY="56350" custRadScaleRad="101897" custRadScaleInc="-286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4FECED-0556-F042-B2FA-0B94306A615F}" type="pres">
      <dgm:prSet presAssocID="{6A019CC9-12CB-AF4C-B11D-124C0274AD40}" presName="spNode" presStyleCnt="0"/>
      <dgm:spPr/>
      <dgm:t>
        <a:bodyPr/>
        <a:lstStyle/>
        <a:p>
          <a:endParaRPr lang="es-EC"/>
        </a:p>
      </dgm:t>
    </dgm:pt>
    <dgm:pt modelId="{D4A6CFA7-23D0-7449-A6F8-AE7609E812D6}" type="pres">
      <dgm:prSet presAssocID="{B6B2D913-0D3F-574B-8166-79CF822A289B}" presName="sibTrans" presStyleLbl="sibTrans1D1" presStyleIdx="2" presStyleCnt="4"/>
      <dgm:spPr/>
      <dgm:t>
        <a:bodyPr/>
        <a:lstStyle/>
        <a:p>
          <a:endParaRPr lang="es-EC"/>
        </a:p>
      </dgm:t>
    </dgm:pt>
    <dgm:pt modelId="{A8622C55-A015-464F-A5A9-EA500F3879D4}" type="pres">
      <dgm:prSet presAssocID="{4AA20D9C-0C10-0B4D-9631-6286D4854D9B}" presName="node" presStyleLbl="node1" presStyleIdx="3" presStyleCnt="4" custScaleX="87695" custScaleY="83828" custRadScaleRad="114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B3707-635B-A648-A575-048D5924085F}" type="pres">
      <dgm:prSet presAssocID="{4AA20D9C-0C10-0B4D-9631-6286D4854D9B}" presName="spNode" presStyleCnt="0"/>
      <dgm:spPr/>
      <dgm:t>
        <a:bodyPr/>
        <a:lstStyle/>
        <a:p>
          <a:endParaRPr lang="es-EC"/>
        </a:p>
      </dgm:t>
    </dgm:pt>
    <dgm:pt modelId="{DAE6397D-BCA7-354A-A12E-6101EAED53CF}" type="pres">
      <dgm:prSet presAssocID="{F4B3E511-3D79-E642-8D52-87FF20EE5580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06FC95CB-F271-814E-AE24-5E00BA8854CB}" srcId="{D5F2A507-261A-8D47-8865-1496F448D4AF}" destId="{6A019CC9-12CB-AF4C-B11D-124C0274AD40}" srcOrd="2" destOrd="0" parTransId="{D2CFF2D1-3221-3F48-A3AA-7A6CA74ED11C}" sibTransId="{B6B2D913-0D3F-574B-8166-79CF822A289B}"/>
    <dgm:cxn modelId="{84D27D6F-9370-AE44-8338-F035FE7FB168}" srcId="{D5F2A507-261A-8D47-8865-1496F448D4AF}" destId="{434FE52D-47F5-C24E-9D25-65F4E682854C}" srcOrd="1" destOrd="0" parTransId="{0512264D-0D6B-684D-8DD5-9CA7DBFA0A7F}" sibTransId="{BF331095-D11A-724F-9907-802D9FBCE675}"/>
    <dgm:cxn modelId="{CD27658B-1128-4C16-92A4-89F0033EAE7D}" type="presOf" srcId="{B6324875-3D0E-2449-BFD8-1A5BBBA51F55}" destId="{6FAC60A6-D7EF-6248-9434-97258988573B}" srcOrd="0" destOrd="0" presId="urn:microsoft.com/office/officeart/2005/8/layout/cycle5"/>
    <dgm:cxn modelId="{B2A2B008-FD3D-4CE2-989F-D57F402BDC97}" type="presOf" srcId="{B6B2D913-0D3F-574B-8166-79CF822A289B}" destId="{D4A6CFA7-23D0-7449-A6F8-AE7609E812D6}" srcOrd="0" destOrd="0" presId="urn:microsoft.com/office/officeart/2005/8/layout/cycle5"/>
    <dgm:cxn modelId="{EACB4B8C-D68A-4D29-813D-C3D3F56227E3}" type="presOf" srcId="{6A019CC9-12CB-AF4C-B11D-124C0274AD40}" destId="{AD2DDCC5-0660-9942-9C96-501FBFC2D97C}" srcOrd="0" destOrd="0" presId="urn:microsoft.com/office/officeart/2005/8/layout/cycle5"/>
    <dgm:cxn modelId="{B510DB67-B298-4A12-B6AB-887DDA9434C4}" type="presOf" srcId="{D8F1DBEA-D2A1-3741-BBCC-D78D9DFE5A6B}" destId="{0F05BA6F-12DE-324F-B012-D942311820C5}" srcOrd="0" destOrd="0" presId="urn:microsoft.com/office/officeart/2005/8/layout/cycle5"/>
    <dgm:cxn modelId="{EF2B4A2D-310E-423E-BC36-73AC7EF4EB1B}" type="presOf" srcId="{F4B3E511-3D79-E642-8D52-87FF20EE5580}" destId="{DAE6397D-BCA7-354A-A12E-6101EAED53CF}" srcOrd="0" destOrd="0" presId="urn:microsoft.com/office/officeart/2005/8/layout/cycle5"/>
    <dgm:cxn modelId="{7D6A787F-3823-46AB-8B28-D42CF08E825C}" type="presOf" srcId="{434FE52D-47F5-C24E-9D25-65F4E682854C}" destId="{4B8C9065-1EEA-6349-96DD-83A6A34EBC7A}" srcOrd="0" destOrd="0" presId="urn:microsoft.com/office/officeart/2005/8/layout/cycle5"/>
    <dgm:cxn modelId="{12B45310-08CF-49B4-968F-75489C78CCE4}" type="presOf" srcId="{BF331095-D11A-724F-9907-802D9FBCE675}" destId="{690D7E86-8524-A34F-A12B-8A98EA6A789B}" srcOrd="0" destOrd="0" presId="urn:microsoft.com/office/officeart/2005/8/layout/cycle5"/>
    <dgm:cxn modelId="{596B75AC-F6D8-5E43-956B-1389E8CFC480}" srcId="{D5F2A507-261A-8D47-8865-1496F448D4AF}" destId="{B6324875-3D0E-2449-BFD8-1A5BBBA51F55}" srcOrd="0" destOrd="0" parTransId="{9CC181A7-9902-9946-B19E-C5BA93187AEB}" sibTransId="{D8F1DBEA-D2A1-3741-BBCC-D78D9DFE5A6B}"/>
    <dgm:cxn modelId="{43C2F833-7AEF-451A-81A2-03B63888215A}" type="presOf" srcId="{D5F2A507-261A-8D47-8865-1496F448D4AF}" destId="{DB8BA9A3-8771-5A43-8C0E-7AD938D45F2B}" srcOrd="0" destOrd="0" presId="urn:microsoft.com/office/officeart/2005/8/layout/cycle5"/>
    <dgm:cxn modelId="{AA2AB524-74B0-4341-8DEB-1F6EFB00F1EF}" type="presOf" srcId="{4AA20D9C-0C10-0B4D-9631-6286D4854D9B}" destId="{A8622C55-A015-464F-A5A9-EA500F3879D4}" srcOrd="0" destOrd="0" presId="urn:microsoft.com/office/officeart/2005/8/layout/cycle5"/>
    <dgm:cxn modelId="{F64AED8C-2037-A54D-8593-E5DA0FB0AA14}" srcId="{D5F2A507-261A-8D47-8865-1496F448D4AF}" destId="{4AA20D9C-0C10-0B4D-9631-6286D4854D9B}" srcOrd="3" destOrd="0" parTransId="{E33FC630-B00D-BE42-A077-54039F089ACA}" sibTransId="{F4B3E511-3D79-E642-8D52-87FF20EE5580}"/>
    <dgm:cxn modelId="{13E9E944-0854-4BA7-9FCE-5009BC1D1367}" type="presParOf" srcId="{DB8BA9A3-8771-5A43-8C0E-7AD938D45F2B}" destId="{6FAC60A6-D7EF-6248-9434-97258988573B}" srcOrd="0" destOrd="0" presId="urn:microsoft.com/office/officeart/2005/8/layout/cycle5"/>
    <dgm:cxn modelId="{CAEDC457-0A1F-4B1A-BAFA-5C6FC4C15B4B}" type="presParOf" srcId="{DB8BA9A3-8771-5A43-8C0E-7AD938D45F2B}" destId="{2F47A714-4A03-CD4F-984D-97F1ECB59804}" srcOrd="1" destOrd="0" presId="urn:microsoft.com/office/officeart/2005/8/layout/cycle5"/>
    <dgm:cxn modelId="{FBEA4937-36DD-45FA-8B0F-092FFF67092C}" type="presParOf" srcId="{DB8BA9A3-8771-5A43-8C0E-7AD938D45F2B}" destId="{0F05BA6F-12DE-324F-B012-D942311820C5}" srcOrd="2" destOrd="0" presId="urn:microsoft.com/office/officeart/2005/8/layout/cycle5"/>
    <dgm:cxn modelId="{16120768-E257-4611-993B-41A2DB3C8597}" type="presParOf" srcId="{DB8BA9A3-8771-5A43-8C0E-7AD938D45F2B}" destId="{4B8C9065-1EEA-6349-96DD-83A6A34EBC7A}" srcOrd="3" destOrd="0" presId="urn:microsoft.com/office/officeart/2005/8/layout/cycle5"/>
    <dgm:cxn modelId="{01FB045C-58B8-45BB-9631-94748FA5B4F1}" type="presParOf" srcId="{DB8BA9A3-8771-5A43-8C0E-7AD938D45F2B}" destId="{E2D4F025-5F43-1547-B8E5-80FE66F0D33C}" srcOrd="4" destOrd="0" presId="urn:microsoft.com/office/officeart/2005/8/layout/cycle5"/>
    <dgm:cxn modelId="{1089CF70-BE00-4F2B-8260-F91E3CD9CEB1}" type="presParOf" srcId="{DB8BA9A3-8771-5A43-8C0E-7AD938D45F2B}" destId="{690D7E86-8524-A34F-A12B-8A98EA6A789B}" srcOrd="5" destOrd="0" presId="urn:microsoft.com/office/officeart/2005/8/layout/cycle5"/>
    <dgm:cxn modelId="{0EA1148C-180B-4E7B-AC01-59B6A980F8CD}" type="presParOf" srcId="{DB8BA9A3-8771-5A43-8C0E-7AD938D45F2B}" destId="{AD2DDCC5-0660-9942-9C96-501FBFC2D97C}" srcOrd="6" destOrd="0" presId="urn:microsoft.com/office/officeart/2005/8/layout/cycle5"/>
    <dgm:cxn modelId="{C1A56F8C-56EC-44EE-BDC2-67C352FCCAC6}" type="presParOf" srcId="{DB8BA9A3-8771-5A43-8C0E-7AD938D45F2B}" destId="{854FECED-0556-F042-B2FA-0B94306A615F}" srcOrd="7" destOrd="0" presId="urn:microsoft.com/office/officeart/2005/8/layout/cycle5"/>
    <dgm:cxn modelId="{93D2AF42-C157-4250-B1A7-FD7B4D978190}" type="presParOf" srcId="{DB8BA9A3-8771-5A43-8C0E-7AD938D45F2B}" destId="{D4A6CFA7-23D0-7449-A6F8-AE7609E812D6}" srcOrd="8" destOrd="0" presId="urn:microsoft.com/office/officeart/2005/8/layout/cycle5"/>
    <dgm:cxn modelId="{383DB83E-E61C-4CB2-9AFB-D798F6D86A4A}" type="presParOf" srcId="{DB8BA9A3-8771-5A43-8C0E-7AD938D45F2B}" destId="{A8622C55-A015-464F-A5A9-EA500F3879D4}" srcOrd="9" destOrd="0" presId="urn:microsoft.com/office/officeart/2005/8/layout/cycle5"/>
    <dgm:cxn modelId="{1CCBFC50-CCE5-4E03-90A3-B9FB894F5229}" type="presParOf" srcId="{DB8BA9A3-8771-5A43-8C0E-7AD938D45F2B}" destId="{F74B3707-635B-A648-A575-048D5924085F}" srcOrd="10" destOrd="0" presId="urn:microsoft.com/office/officeart/2005/8/layout/cycle5"/>
    <dgm:cxn modelId="{FF374A81-E6FC-4612-B0D9-7A517D25E44F}" type="presParOf" srcId="{DB8BA9A3-8771-5A43-8C0E-7AD938D45F2B}" destId="{DAE6397D-BCA7-354A-A12E-6101EAED53CF}" srcOrd="11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E731F-52BF-48EF-B7BB-09A81CE2338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6447111-818A-4310-9FD6-0662A6861C73}">
      <dgm:prSet phldrT="[Texto]"/>
      <dgm:spPr/>
      <dgm:t>
        <a:bodyPr/>
        <a:lstStyle/>
        <a:p>
          <a:r>
            <a:rPr lang="es-EC" b="1" dirty="0" smtClean="0"/>
            <a:t>GESTIÓN DIRECTA</a:t>
          </a:r>
          <a:endParaRPr lang="es-EC" b="1" dirty="0"/>
        </a:p>
      </dgm:t>
    </dgm:pt>
    <dgm:pt modelId="{3A860171-6BEB-4F19-909E-4D9CE9ACBBEE}" type="parTrans" cxnId="{A79E36B1-93A0-4208-BB24-E92C99EC75EA}">
      <dgm:prSet/>
      <dgm:spPr/>
      <dgm:t>
        <a:bodyPr/>
        <a:lstStyle/>
        <a:p>
          <a:endParaRPr lang="es-EC"/>
        </a:p>
      </dgm:t>
    </dgm:pt>
    <dgm:pt modelId="{AA86C476-56DD-43DA-A3DC-B28713073AF0}" type="sibTrans" cxnId="{A79E36B1-93A0-4208-BB24-E92C99EC75EA}">
      <dgm:prSet/>
      <dgm:spPr/>
      <dgm:t>
        <a:bodyPr/>
        <a:lstStyle/>
        <a:p>
          <a:endParaRPr lang="es-EC"/>
        </a:p>
      </dgm:t>
    </dgm:pt>
    <dgm:pt modelId="{953CA7A0-E80A-4978-9D3E-AF11537AC275}">
      <dgm:prSet phldrT="[Texto]"/>
      <dgm:spPr/>
      <dgm:t>
        <a:bodyPr/>
        <a:lstStyle/>
        <a:p>
          <a:r>
            <a:rPr lang="es-EC" dirty="0" smtClean="0"/>
            <a:t>Unidad</a:t>
          </a:r>
          <a:endParaRPr lang="es-EC" dirty="0"/>
        </a:p>
      </dgm:t>
    </dgm:pt>
    <dgm:pt modelId="{4C6A8C38-A6D6-4EBC-A820-14779E7C0151}" type="parTrans" cxnId="{8DF9928B-B892-4EA3-B0C5-77D7A44F10FC}">
      <dgm:prSet/>
      <dgm:spPr/>
      <dgm:t>
        <a:bodyPr/>
        <a:lstStyle/>
        <a:p>
          <a:endParaRPr lang="es-EC"/>
        </a:p>
      </dgm:t>
    </dgm:pt>
    <dgm:pt modelId="{3DE75E9A-64A8-46B5-95F0-5F6AFD9AC2AB}" type="sibTrans" cxnId="{8DF9928B-B892-4EA3-B0C5-77D7A44F10FC}">
      <dgm:prSet/>
      <dgm:spPr/>
      <dgm:t>
        <a:bodyPr/>
        <a:lstStyle/>
        <a:p>
          <a:endParaRPr lang="es-EC"/>
        </a:p>
      </dgm:t>
    </dgm:pt>
    <dgm:pt modelId="{4D92EDF3-0C5D-4BF2-A5F4-09597A917DB8}">
      <dgm:prSet phldrT="[Texto]"/>
      <dgm:spPr/>
      <dgm:t>
        <a:bodyPr/>
        <a:lstStyle/>
        <a:p>
          <a:r>
            <a:rPr lang="es-EC" dirty="0" smtClean="0"/>
            <a:t>A otro nivel de GAD</a:t>
          </a:r>
          <a:endParaRPr lang="es-EC" dirty="0"/>
        </a:p>
      </dgm:t>
    </dgm:pt>
    <dgm:pt modelId="{51D57CED-23F8-4757-90B4-083E7CB53841}" type="parTrans" cxnId="{BB612C95-8E5F-4404-80C2-36C830E972E8}">
      <dgm:prSet/>
      <dgm:spPr/>
      <dgm:t>
        <a:bodyPr/>
        <a:lstStyle/>
        <a:p>
          <a:endParaRPr lang="es-EC"/>
        </a:p>
      </dgm:t>
    </dgm:pt>
    <dgm:pt modelId="{5D8C3699-B3ED-44D3-B6E4-D069298B4DD5}" type="sibTrans" cxnId="{BB612C95-8E5F-4404-80C2-36C830E972E8}">
      <dgm:prSet/>
      <dgm:spPr/>
      <dgm:t>
        <a:bodyPr/>
        <a:lstStyle/>
        <a:p>
          <a:endParaRPr lang="es-EC"/>
        </a:p>
      </dgm:t>
    </dgm:pt>
    <dgm:pt modelId="{714B2CC2-5572-446D-BF21-6F553FB41F41}">
      <dgm:prSet phldrT="[Texto]"/>
      <dgm:spPr/>
      <dgm:t>
        <a:bodyPr/>
        <a:lstStyle/>
        <a:p>
          <a:r>
            <a:rPr lang="es-EC" dirty="0" smtClean="0"/>
            <a:t>Empresa pública</a:t>
          </a:r>
          <a:endParaRPr lang="es-EC" dirty="0"/>
        </a:p>
      </dgm:t>
    </dgm:pt>
    <dgm:pt modelId="{ED5D0D40-8663-4CD1-BF8E-366A687DE33C}" type="parTrans" cxnId="{73B138B5-5799-4C1C-ADCB-85E13BD4ABCB}">
      <dgm:prSet/>
      <dgm:spPr/>
      <dgm:t>
        <a:bodyPr/>
        <a:lstStyle/>
        <a:p>
          <a:endParaRPr lang="es-EC"/>
        </a:p>
      </dgm:t>
    </dgm:pt>
    <dgm:pt modelId="{030033C5-BC26-4133-A7D2-0CBBE01F9383}" type="sibTrans" cxnId="{73B138B5-5799-4C1C-ADCB-85E13BD4ABCB}">
      <dgm:prSet/>
      <dgm:spPr/>
      <dgm:t>
        <a:bodyPr/>
        <a:lstStyle/>
        <a:p>
          <a:endParaRPr lang="es-EC"/>
        </a:p>
      </dgm:t>
    </dgm:pt>
    <dgm:pt modelId="{68F3479D-12D2-4A3C-888C-F17C7BF4FCC7}">
      <dgm:prSet phldrT="[Texto]"/>
      <dgm:spPr/>
      <dgm:t>
        <a:bodyPr/>
        <a:lstStyle/>
        <a:p>
          <a:r>
            <a:rPr lang="es-EC" dirty="0" smtClean="0"/>
            <a:t>Contrato</a:t>
          </a:r>
          <a:endParaRPr lang="es-EC" dirty="0"/>
        </a:p>
      </dgm:t>
    </dgm:pt>
    <dgm:pt modelId="{EAD31C1A-335B-4EE5-B8AB-89CC0DB49407}" type="parTrans" cxnId="{8348BBF2-24F1-4AC4-A7C3-A946374FF359}">
      <dgm:prSet/>
      <dgm:spPr/>
      <dgm:t>
        <a:bodyPr/>
        <a:lstStyle/>
        <a:p>
          <a:endParaRPr lang="es-EC"/>
        </a:p>
      </dgm:t>
    </dgm:pt>
    <dgm:pt modelId="{83262DB0-FC9C-4F55-8FAC-28FF3AB8F36B}" type="sibTrans" cxnId="{8348BBF2-24F1-4AC4-A7C3-A946374FF359}">
      <dgm:prSet/>
      <dgm:spPr/>
      <dgm:t>
        <a:bodyPr/>
        <a:lstStyle/>
        <a:p>
          <a:endParaRPr lang="es-EC"/>
        </a:p>
      </dgm:t>
    </dgm:pt>
    <dgm:pt modelId="{EB36E7A2-4468-4C53-92F2-04BD1B3ADF34}">
      <dgm:prSet phldrT="[Texto]"/>
      <dgm:spPr/>
      <dgm:t>
        <a:bodyPr/>
        <a:lstStyle/>
        <a:p>
          <a:r>
            <a:rPr lang="es-EC" b="1" dirty="0" smtClean="0"/>
            <a:t>GESTIÓN DELEGADA</a:t>
          </a:r>
          <a:endParaRPr lang="es-EC" b="1" dirty="0"/>
        </a:p>
      </dgm:t>
    </dgm:pt>
    <dgm:pt modelId="{AB919F6E-A19F-41D9-9EA3-20478CECC5FA}" type="parTrans" cxnId="{B68A0DEA-D0EB-4649-BB0C-59217DA1A415}">
      <dgm:prSet/>
      <dgm:spPr/>
      <dgm:t>
        <a:bodyPr/>
        <a:lstStyle/>
        <a:p>
          <a:endParaRPr lang="es-EC"/>
        </a:p>
      </dgm:t>
    </dgm:pt>
    <dgm:pt modelId="{E367E65C-0BF7-4D56-B01D-4DB905412723}" type="sibTrans" cxnId="{B68A0DEA-D0EB-4649-BB0C-59217DA1A415}">
      <dgm:prSet/>
      <dgm:spPr/>
      <dgm:t>
        <a:bodyPr/>
        <a:lstStyle/>
        <a:p>
          <a:endParaRPr lang="es-EC"/>
        </a:p>
      </dgm:t>
    </dgm:pt>
    <dgm:pt modelId="{C81AB031-2976-484A-89EB-3F9440B1456D}">
      <dgm:prSet phldrT="[Texto]"/>
      <dgm:spPr/>
      <dgm:t>
        <a:bodyPr/>
        <a:lstStyle/>
        <a:p>
          <a:r>
            <a:rPr lang="es-EC" dirty="0" smtClean="0"/>
            <a:t>Compartida con otros GAD</a:t>
          </a:r>
          <a:endParaRPr lang="es-EC" dirty="0"/>
        </a:p>
      </dgm:t>
    </dgm:pt>
    <dgm:pt modelId="{86E0606E-8D55-4658-A507-434C8396C4C5}" type="parTrans" cxnId="{726BDFB6-8662-4498-8985-667D9123A382}">
      <dgm:prSet/>
      <dgm:spPr/>
      <dgm:t>
        <a:bodyPr/>
        <a:lstStyle/>
        <a:p>
          <a:endParaRPr lang="es-EC"/>
        </a:p>
      </dgm:t>
    </dgm:pt>
    <dgm:pt modelId="{05236941-EF73-4DEA-9048-62A2563C036A}" type="sibTrans" cxnId="{726BDFB6-8662-4498-8985-667D9123A382}">
      <dgm:prSet/>
      <dgm:spPr/>
      <dgm:t>
        <a:bodyPr/>
        <a:lstStyle/>
        <a:p>
          <a:endParaRPr lang="es-EC"/>
        </a:p>
      </dgm:t>
    </dgm:pt>
    <dgm:pt modelId="{C4627328-9D68-4A2E-8D83-A6AE62103AA4}">
      <dgm:prSet phldrT="[Texto]"/>
      <dgm:spPr/>
      <dgm:t>
        <a:bodyPr/>
        <a:lstStyle/>
        <a:p>
          <a:r>
            <a:rPr lang="es-EC" dirty="0" smtClean="0"/>
            <a:t>Cogestión con la comunidad</a:t>
          </a:r>
          <a:endParaRPr lang="es-EC" dirty="0"/>
        </a:p>
      </dgm:t>
    </dgm:pt>
    <dgm:pt modelId="{30DFDBA7-D0A5-4263-BBAA-993E57713BCB}" type="parTrans" cxnId="{8CA9573B-E627-4644-A853-2688351BDEAA}">
      <dgm:prSet/>
      <dgm:spPr/>
      <dgm:t>
        <a:bodyPr/>
        <a:lstStyle/>
        <a:p>
          <a:endParaRPr lang="es-EC"/>
        </a:p>
      </dgm:t>
    </dgm:pt>
    <dgm:pt modelId="{D174BF40-BDAA-4327-8877-F10708C041A4}" type="sibTrans" cxnId="{8CA9573B-E627-4644-A853-2688351BDEAA}">
      <dgm:prSet/>
      <dgm:spPr/>
      <dgm:t>
        <a:bodyPr/>
        <a:lstStyle/>
        <a:p>
          <a:endParaRPr lang="es-EC"/>
        </a:p>
      </dgm:t>
    </dgm:pt>
    <dgm:pt modelId="{5541805F-0957-49A3-AC1B-91206F5CE5BD}">
      <dgm:prSet phldrT="[Texto]"/>
      <dgm:spPr/>
      <dgm:t>
        <a:bodyPr/>
        <a:lstStyle/>
        <a:p>
          <a:r>
            <a:rPr lang="es-EC" dirty="0" smtClean="0"/>
            <a:t>Empresa de economía mixta</a:t>
          </a:r>
          <a:endParaRPr lang="es-EC" dirty="0"/>
        </a:p>
      </dgm:t>
    </dgm:pt>
    <dgm:pt modelId="{564762DB-EB2B-4758-BFC3-57B24F09EC4B}" type="parTrans" cxnId="{DA21C8FC-C3FD-4BB9-9368-7722DA8685F3}">
      <dgm:prSet/>
      <dgm:spPr/>
      <dgm:t>
        <a:bodyPr/>
        <a:lstStyle/>
        <a:p>
          <a:endParaRPr lang="es-EC"/>
        </a:p>
      </dgm:t>
    </dgm:pt>
    <dgm:pt modelId="{333D9CDB-CB97-4132-BC43-D0C52481E2A2}" type="sibTrans" cxnId="{DA21C8FC-C3FD-4BB9-9368-7722DA8685F3}">
      <dgm:prSet/>
      <dgm:spPr/>
      <dgm:t>
        <a:bodyPr/>
        <a:lstStyle/>
        <a:p>
          <a:endParaRPr lang="es-EC"/>
        </a:p>
      </dgm:t>
    </dgm:pt>
    <dgm:pt modelId="{CB2D2EC4-D35F-4122-ACFE-B7910F4E1F3C}">
      <dgm:prSet phldrT="[Texto]"/>
      <dgm:spPr/>
      <dgm:t>
        <a:bodyPr/>
        <a:lstStyle/>
        <a:p>
          <a:r>
            <a:rPr lang="es-EC" dirty="0" smtClean="0"/>
            <a:t>A la EPS e iniciativa privada</a:t>
          </a:r>
          <a:endParaRPr lang="es-EC" dirty="0"/>
        </a:p>
      </dgm:t>
    </dgm:pt>
    <dgm:pt modelId="{33E383F5-D53E-4FAF-90E9-9E743EB3B684}" type="parTrans" cxnId="{43CB28C2-DE32-4F92-9B26-32F9362C49BB}">
      <dgm:prSet/>
      <dgm:spPr/>
      <dgm:t>
        <a:bodyPr/>
        <a:lstStyle/>
        <a:p>
          <a:endParaRPr lang="es-EC"/>
        </a:p>
      </dgm:t>
    </dgm:pt>
    <dgm:pt modelId="{67F44C76-2BA1-4C41-B882-B6D9813A29F4}" type="sibTrans" cxnId="{43CB28C2-DE32-4F92-9B26-32F9362C49BB}">
      <dgm:prSet/>
      <dgm:spPr/>
      <dgm:t>
        <a:bodyPr/>
        <a:lstStyle/>
        <a:p>
          <a:endParaRPr lang="es-EC"/>
        </a:p>
      </dgm:t>
    </dgm:pt>
    <dgm:pt modelId="{72A02304-42C2-4260-86B2-A855AB2594BA}">
      <dgm:prSet phldrT="[Texto]"/>
      <dgm:spPr/>
      <dgm:t>
        <a:bodyPr/>
        <a:lstStyle/>
        <a:p>
          <a:r>
            <a:rPr lang="es-EC" b="1" dirty="0" smtClean="0"/>
            <a:t>MANCOMUNAMIENTO</a:t>
          </a:r>
          <a:endParaRPr lang="es-EC" b="1" dirty="0"/>
        </a:p>
      </dgm:t>
    </dgm:pt>
    <dgm:pt modelId="{6A62859D-7C06-438C-BB55-25BB91A854BF}" type="parTrans" cxnId="{0C36DE6C-9116-4153-8692-72784D406175}">
      <dgm:prSet/>
      <dgm:spPr/>
      <dgm:t>
        <a:bodyPr/>
        <a:lstStyle/>
        <a:p>
          <a:endParaRPr lang="es-EC"/>
        </a:p>
      </dgm:t>
    </dgm:pt>
    <dgm:pt modelId="{F2CD027B-D2A4-4E0B-88B8-FC1E2C51DB49}" type="sibTrans" cxnId="{0C36DE6C-9116-4153-8692-72784D406175}">
      <dgm:prSet/>
      <dgm:spPr/>
      <dgm:t>
        <a:bodyPr/>
        <a:lstStyle/>
        <a:p>
          <a:endParaRPr lang="es-EC"/>
        </a:p>
      </dgm:t>
    </dgm:pt>
    <dgm:pt modelId="{04180B11-00D1-4CB0-8117-DF7A4F6524C5}">
      <dgm:prSet phldrT="[Texto]"/>
      <dgm:spPr/>
      <dgm:t>
        <a:bodyPr/>
        <a:lstStyle/>
        <a:p>
          <a:r>
            <a:rPr lang="es-EC" b="0" dirty="0" smtClean="0"/>
            <a:t>Mancomunidades</a:t>
          </a:r>
          <a:endParaRPr lang="es-EC" b="0" dirty="0"/>
        </a:p>
      </dgm:t>
    </dgm:pt>
    <dgm:pt modelId="{918ABD1F-6F2A-4536-BE5D-2D82569E4377}" type="parTrans" cxnId="{FA39687B-9121-496C-A081-57955E6F8A6C}">
      <dgm:prSet/>
      <dgm:spPr/>
      <dgm:t>
        <a:bodyPr/>
        <a:lstStyle/>
        <a:p>
          <a:endParaRPr lang="es-EC"/>
        </a:p>
      </dgm:t>
    </dgm:pt>
    <dgm:pt modelId="{A8EFE48D-A89E-450C-BE71-61E88B06840D}" type="sibTrans" cxnId="{FA39687B-9121-496C-A081-57955E6F8A6C}">
      <dgm:prSet/>
      <dgm:spPr/>
      <dgm:t>
        <a:bodyPr/>
        <a:lstStyle/>
        <a:p>
          <a:endParaRPr lang="es-EC"/>
        </a:p>
      </dgm:t>
    </dgm:pt>
    <dgm:pt modelId="{79E4B378-1B7F-43C3-BB79-D66D883F5259}">
      <dgm:prSet phldrT="[Texto]"/>
      <dgm:spPr/>
      <dgm:t>
        <a:bodyPr/>
        <a:lstStyle/>
        <a:p>
          <a:r>
            <a:rPr lang="es-EC" b="0" dirty="0" smtClean="0"/>
            <a:t>Consorcios</a:t>
          </a:r>
          <a:endParaRPr lang="es-EC" b="0" dirty="0"/>
        </a:p>
      </dgm:t>
    </dgm:pt>
    <dgm:pt modelId="{AF35B514-E44D-4F49-A79C-445ED1DD3409}" type="parTrans" cxnId="{B2A66F69-1E93-4B1D-AEAE-30DE6039092E}">
      <dgm:prSet/>
      <dgm:spPr/>
      <dgm:t>
        <a:bodyPr/>
        <a:lstStyle/>
        <a:p>
          <a:endParaRPr lang="es-EC"/>
        </a:p>
      </dgm:t>
    </dgm:pt>
    <dgm:pt modelId="{8CC93922-A0E0-4324-B54B-4123BD55ACE4}" type="sibTrans" cxnId="{B2A66F69-1E93-4B1D-AEAE-30DE6039092E}">
      <dgm:prSet/>
      <dgm:spPr/>
      <dgm:t>
        <a:bodyPr/>
        <a:lstStyle/>
        <a:p>
          <a:endParaRPr lang="es-EC"/>
        </a:p>
      </dgm:t>
    </dgm:pt>
    <dgm:pt modelId="{92DE25B0-33A9-48A1-AFAF-C289E25ADF34}" type="pres">
      <dgm:prSet presAssocID="{BDEE731F-52BF-48EF-B7BB-09A81CE233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E32CCA4-30D6-4DBC-8C11-791BA970CF46}" type="pres">
      <dgm:prSet presAssocID="{66447111-818A-4310-9FD6-0662A6861C73}" presName="root" presStyleCnt="0"/>
      <dgm:spPr/>
    </dgm:pt>
    <dgm:pt modelId="{8E4A22B2-33EB-4459-B3B7-AEFFB87F519D}" type="pres">
      <dgm:prSet presAssocID="{66447111-818A-4310-9FD6-0662A6861C73}" presName="rootComposite" presStyleCnt="0"/>
      <dgm:spPr/>
    </dgm:pt>
    <dgm:pt modelId="{8FA7A2FC-12F7-4E92-A359-63D82B824C00}" type="pres">
      <dgm:prSet presAssocID="{66447111-818A-4310-9FD6-0662A6861C73}" presName="rootText" presStyleLbl="node1" presStyleIdx="0" presStyleCnt="3" custScaleX="177347" custLinFactNeighborX="-20044" custLinFactNeighborY="11327"/>
      <dgm:spPr/>
      <dgm:t>
        <a:bodyPr/>
        <a:lstStyle/>
        <a:p>
          <a:endParaRPr lang="es-EC"/>
        </a:p>
      </dgm:t>
    </dgm:pt>
    <dgm:pt modelId="{8280500F-448F-422B-85E9-B0C4B19EC556}" type="pres">
      <dgm:prSet presAssocID="{66447111-818A-4310-9FD6-0662A6861C73}" presName="rootConnector" presStyleLbl="node1" presStyleIdx="0" presStyleCnt="3"/>
      <dgm:spPr/>
      <dgm:t>
        <a:bodyPr/>
        <a:lstStyle/>
        <a:p>
          <a:endParaRPr lang="es-EC"/>
        </a:p>
      </dgm:t>
    </dgm:pt>
    <dgm:pt modelId="{56F019E3-2783-490F-8400-C89FD403DA6C}" type="pres">
      <dgm:prSet presAssocID="{66447111-818A-4310-9FD6-0662A6861C73}" presName="childShape" presStyleCnt="0"/>
      <dgm:spPr/>
    </dgm:pt>
    <dgm:pt modelId="{48E819EC-72DF-41EE-BCDA-6750FD9CAC2C}" type="pres">
      <dgm:prSet presAssocID="{4C6A8C38-A6D6-4EBC-A820-14779E7C0151}" presName="Name13" presStyleLbl="parChTrans1D2" presStyleIdx="0" presStyleCnt="10"/>
      <dgm:spPr/>
      <dgm:t>
        <a:bodyPr/>
        <a:lstStyle/>
        <a:p>
          <a:endParaRPr lang="es-EC"/>
        </a:p>
      </dgm:t>
    </dgm:pt>
    <dgm:pt modelId="{79A12FD9-51AD-4CC4-86E5-968642DF6D45}" type="pres">
      <dgm:prSet presAssocID="{953CA7A0-E80A-4978-9D3E-AF11537AC275}" presName="childText" presStyleLbl="bgAcc1" presStyleIdx="0" presStyleCnt="10" custScaleX="156503" custLinFactNeighborX="-22025" custLinFactNeighborY="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9A9DB9-3D86-491F-A727-7EE38634E2B9}" type="pres">
      <dgm:prSet presAssocID="{ED5D0D40-8663-4CD1-BF8E-366A687DE33C}" presName="Name13" presStyleLbl="parChTrans1D2" presStyleIdx="1" presStyleCnt="10"/>
      <dgm:spPr/>
      <dgm:t>
        <a:bodyPr/>
        <a:lstStyle/>
        <a:p>
          <a:endParaRPr lang="es-EC"/>
        </a:p>
      </dgm:t>
    </dgm:pt>
    <dgm:pt modelId="{5F0964B3-D9E0-4FD8-8C70-2B824D4B321A}" type="pres">
      <dgm:prSet presAssocID="{714B2CC2-5572-446D-BF21-6F553FB41F41}" presName="childText" presStyleLbl="bgAcc1" presStyleIdx="1" presStyleCnt="10" custScaleX="177141" custLinFactNeighborX="-22025" custLinFactNeighborY="146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D2A093-EF49-46D9-9292-8B37344DAB9D}" type="pres">
      <dgm:prSet presAssocID="{EAD31C1A-335B-4EE5-B8AB-89CC0DB49407}" presName="Name13" presStyleLbl="parChTrans1D2" presStyleIdx="2" presStyleCnt="10"/>
      <dgm:spPr/>
      <dgm:t>
        <a:bodyPr/>
        <a:lstStyle/>
        <a:p>
          <a:endParaRPr lang="es-EC"/>
        </a:p>
      </dgm:t>
    </dgm:pt>
    <dgm:pt modelId="{614ADAD4-C559-4C23-829D-FA110762C4AE}" type="pres">
      <dgm:prSet presAssocID="{68F3479D-12D2-4A3C-888C-F17C7BF4FCC7}" presName="childText" presStyleLbl="bgAcc1" presStyleIdx="2" presStyleCnt="10" custScaleX="140228" custLinFactNeighborX="-22025" custLinFactNeighborY="277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D6A35B-824E-4E68-9C8F-10999E9CEF03}" type="pres">
      <dgm:prSet presAssocID="{EB36E7A2-4468-4C53-92F2-04BD1B3ADF34}" presName="root" presStyleCnt="0"/>
      <dgm:spPr/>
    </dgm:pt>
    <dgm:pt modelId="{056C3698-981D-4BC4-9D69-D761A9FCFEFE}" type="pres">
      <dgm:prSet presAssocID="{EB36E7A2-4468-4C53-92F2-04BD1B3ADF34}" presName="rootComposite" presStyleCnt="0"/>
      <dgm:spPr/>
    </dgm:pt>
    <dgm:pt modelId="{2E7FAD52-4E21-47E0-B21F-7536E8D3ACBC}" type="pres">
      <dgm:prSet presAssocID="{EB36E7A2-4468-4C53-92F2-04BD1B3ADF34}" presName="rootText" presStyleLbl="node1" presStyleIdx="1" presStyleCnt="3" custScaleX="204582" custLinFactNeighborX="-11790" custLinFactNeighborY="11327"/>
      <dgm:spPr/>
      <dgm:t>
        <a:bodyPr/>
        <a:lstStyle/>
        <a:p>
          <a:endParaRPr lang="es-EC"/>
        </a:p>
      </dgm:t>
    </dgm:pt>
    <dgm:pt modelId="{801E390D-5140-4A25-B983-0EE1EC8EB2B9}" type="pres">
      <dgm:prSet presAssocID="{EB36E7A2-4468-4C53-92F2-04BD1B3ADF34}" presName="rootConnector" presStyleLbl="node1" presStyleIdx="1" presStyleCnt="3"/>
      <dgm:spPr/>
      <dgm:t>
        <a:bodyPr/>
        <a:lstStyle/>
        <a:p>
          <a:endParaRPr lang="es-EC"/>
        </a:p>
      </dgm:t>
    </dgm:pt>
    <dgm:pt modelId="{741F8D39-5B42-4E81-8905-C1771DE34F76}" type="pres">
      <dgm:prSet presAssocID="{EB36E7A2-4468-4C53-92F2-04BD1B3ADF34}" presName="childShape" presStyleCnt="0"/>
      <dgm:spPr/>
    </dgm:pt>
    <dgm:pt modelId="{708BF590-1BEC-4591-8789-CEBCC7BFE819}" type="pres">
      <dgm:prSet presAssocID="{51D57CED-23F8-4757-90B4-083E7CB53841}" presName="Name13" presStyleLbl="parChTrans1D2" presStyleIdx="3" presStyleCnt="10"/>
      <dgm:spPr/>
      <dgm:t>
        <a:bodyPr/>
        <a:lstStyle/>
        <a:p>
          <a:endParaRPr lang="es-EC"/>
        </a:p>
      </dgm:t>
    </dgm:pt>
    <dgm:pt modelId="{F5ED4E8D-AB28-4FAC-AB16-97D55410ABCE}" type="pres">
      <dgm:prSet presAssocID="{4D92EDF3-0C5D-4BF2-A5F4-09597A917DB8}" presName="childText" presStyleLbl="bgAcc1" presStyleIdx="3" presStyleCnt="10" custScaleX="169464" custLinFactNeighborX="-31299" custLinFactNeighborY="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46C5E-3A8F-4B55-A268-1150B29E2A0F}" type="pres">
      <dgm:prSet presAssocID="{86E0606E-8D55-4658-A507-434C8396C4C5}" presName="Name13" presStyleLbl="parChTrans1D2" presStyleIdx="4" presStyleCnt="10"/>
      <dgm:spPr/>
      <dgm:t>
        <a:bodyPr/>
        <a:lstStyle/>
        <a:p>
          <a:endParaRPr lang="es-EC"/>
        </a:p>
      </dgm:t>
    </dgm:pt>
    <dgm:pt modelId="{5ECD663A-650C-4DE6-BC37-7A0C7BF83867}" type="pres">
      <dgm:prSet presAssocID="{C81AB031-2976-484A-89EB-3F9440B1456D}" presName="childText" presStyleLbl="bgAcc1" presStyleIdx="4" presStyleCnt="10" custScaleX="253316" custLinFactNeighborX="-31299" custLinFactNeighborY="31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F9B1A9-3B9D-4BE1-8A25-A2AE55AF9373}" type="pres">
      <dgm:prSet presAssocID="{30DFDBA7-D0A5-4263-BBAA-993E57713BCB}" presName="Name13" presStyleLbl="parChTrans1D2" presStyleIdx="5" presStyleCnt="10"/>
      <dgm:spPr/>
      <dgm:t>
        <a:bodyPr/>
        <a:lstStyle/>
        <a:p>
          <a:endParaRPr lang="es-EC"/>
        </a:p>
      </dgm:t>
    </dgm:pt>
    <dgm:pt modelId="{89909549-D341-426E-986D-D8E3236E3F05}" type="pres">
      <dgm:prSet presAssocID="{C4627328-9D68-4A2E-8D83-A6AE62103AA4}" presName="childText" presStyleLbl="bgAcc1" presStyleIdx="5" presStyleCnt="10" custScaleX="238340" custLinFactNeighborX="-31299" custLinFactNeighborY="4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37AB6C-7A52-4BCB-9D22-53E0E0BD39C6}" type="pres">
      <dgm:prSet presAssocID="{564762DB-EB2B-4758-BFC3-57B24F09EC4B}" presName="Name13" presStyleLbl="parChTrans1D2" presStyleIdx="6" presStyleCnt="10"/>
      <dgm:spPr/>
      <dgm:t>
        <a:bodyPr/>
        <a:lstStyle/>
        <a:p>
          <a:endParaRPr lang="es-EC"/>
        </a:p>
      </dgm:t>
    </dgm:pt>
    <dgm:pt modelId="{22E84623-D547-44F1-A15B-D9DCC8072BE6}" type="pres">
      <dgm:prSet presAssocID="{5541805F-0957-49A3-AC1B-91206F5CE5BD}" presName="childText" presStyleLbl="bgAcc1" presStyleIdx="6" presStyleCnt="10" custScaleX="236454" custLinFactNeighborX="-31299" custLinFactNeighborY="64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C47B89-6CA0-464F-95A1-1FAA80D46E14}" type="pres">
      <dgm:prSet presAssocID="{33E383F5-D53E-4FAF-90E9-9E743EB3B684}" presName="Name13" presStyleLbl="parChTrans1D2" presStyleIdx="7" presStyleCnt="10"/>
      <dgm:spPr/>
      <dgm:t>
        <a:bodyPr/>
        <a:lstStyle/>
        <a:p>
          <a:endParaRPr lang="es-EC"/>
        </a:p>
      </dgm:t>
    </dgm:pt>
    <dgm:pt modelId="{753A9F5A-E165-45B6-89E9-5B64404A5D85}" type="pres">
      <dgm:prSet presAssocID="{CB2D2EC4-D35F-4122-ACFE-B7910F4E1F3C}" presName="childText" presStyleLbl="bgAcc1" presStyleIdx="7" presStyleCnt="10" custScaleX="236454" custLinFactNeighborX="-31299" custLinFactNeighborY="-34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2D5A0-0B39-4D5C-8F2E-ACDFCBA25322}" type="pres">
      <dgm:prSet presAssocID="{72A02304-42C2-4260-86B2-A855AB2594BA}" presName="root" presStyleCnt="0"/>
      <dgm:spPr/>
    </dgm:pt>
    <dgm:pt modelId="{7F000E30-02FB-4D19-B438-9973F4BDE5DA}" type="pres">
      <dgm:prSet presAssocID="{72A02304-42C2-4260-86B2-A855AB2594BA}" presName="rootComposite" presStyleCnt="0"/>
      <dgm:spPr/>
    </dgm:pt>
    <dgm:pt modelId="{C18A6463-65E6-4C30-A5A5-5843A93E2539}" type="pres">
      <dgm:prSet presAssocID="{72A02304-42C2-4260-86B2-A855AB2594BA}" presName="rootText" presStyleLbl="node1" presStyleIdx="2" presStyleCnt="3" custScaleX="214124" custLinFactNeighborX="-17969" custLinFactNeighborY="11327"/>
      <dgm:spPr/>
      <dgm:t>
        <a:bodyPr/>
        <a:lstStyle/>
        <a:p>
          <a:endParaRPr lang="es-EC"/>
        </a:p>
      </dgm:t>
    </dgm:pt>
    <dgm:pt modelId="{3C6E95F6-C1EC-4E83-9993-104D3EB7FA27}" type="pres">
      <dgm:prSet presAssocID="{72A02304-42C2-4260-86B2-A855AB2594BA}" presName="rootConnector" presStyleLbl="node1" presStyleIdx="2" presStyleCnt="3"/>
      <dgm:spPr/>
      <dgm:t>
        <a:bodyPr/>
        <a:lstStyle/>
        <a:p>
          <a:endParaRPr lang="es-EC"/>
        </a:p>
      </dgm:t>
    </dgm:pt>
    <dgm:pt modelId="{85FAA8DC-914D-486F-BED3-1E3F647DE9D5}" type="pres">
      <dgm:prSet presAssocID="{72A02304-42C2-4260-86B2-A855AB2594BA}" presName="childShape" presStyleCnt="0"/>
      <dgm:spPr/>
    </dgm:pt>
    <dgm:pt modelId="{185C1E57-69FC-4F05-94B4-EFB94ABEC916}" type="pres">
      <dgm:prSet presAssocID="{918ABD1F-6F2A-4536-BE5D-2D82569E4377}" presName="Name13" presStyleLbl="parChTrans1D2" presStyleIdx="8" presStyleCnt="10"/>
      <dgm:spPr/>
      <dgm:t>
        <a:bodyPr/>
        <a:lstStyle/>
        <a:p>
          <a:endParaRPr lang="es-EC"/>
        </a:p>
      </dgm:t>
    </dgm:pt>
    <dgm:pt modelId="{C16ED5CB-81E4-4FE7-A210-F19B6969CFFC}" type="pres">
      <dgm:prSet presAssocID="{04180B11-00D1-4CB0-8117-DF7A4F6524C5}" presName="childText" presStyleLbl="bgAcc1" presStyleIdx="8" presStyleCnt="10" custScaleX="186353" custLinFactNeighborX="-38615" custLinFactNeighborY="1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16C02-420B-4989-BC5C-3E0A413F1B9E}" type="pres">
      <dgm:prSet presAssocID="{AF35B514-E44D-4F49-A79C-445ED1DD3409}" presName="Name13" presStyleLbl="parChTrans1D2" presStyleIdx="9" presStyleCnt="10"/>
      <dgm:spPr/>
      <dgm:t>
        <a:bodyPr/>
        <a:lstStyle/>
        <a:p>
          <a:endParaRPr lang="es-EC"/>
        </a:p>
      </dgm:t>
    </dgm:pt>
    <dgm:pt modelId="{B2161D11-C889-46A7-8BF7-D7CBA7490700}" type="pres">
      <dgm:prSet presAssocID="{79E4B378-1B7F-43C3-BB79-D66D883F5259}" presName="childText" presStyleLbl="bgAcc1" presStyleIdx="9" presStyleCnt="10" custScaleX="182579" custLinFactNeighborX="-38615" custLinFactNeighborY="31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35B8C6-6DBA-4B78-8FD0-EE66EC0A304A}" type="presOf" srcId="{51D57CED-23F8-4757-90B4-083E7CB53841}" destId="{708BF590-1BEC-4591-8789-CEBCC7BFE819}" srcOrd="0" destOrd="0" presId="urn:microsoft.com/office/officeart/2005/8/layout/hierarchy3"/>
    <dgm:cxn modelId="{8C915B21-D1C4-40EC-81C7-1BDB3169C63A}" type="presOf" srcId="{C81AB031-2976-484A-89EB-3F9440B1456D}" destId="{5ECD663A-650C-4DE6-BC37-7A0C7BF83867}" srcOrd="0" destOrd="0" presId="urn:microsoft.com/office/officeart/2005/8/layout/hierarchy3"/>
    <dgm:cxn modelId="{F0D645F7-B0B9-40A9-B095-FD0974A29525}" type="presOf" srcId="{CB2D2EC4-D35F-4122-ACFE-B7910F4E1F3C}" destId="{753A9F5A-E165-45B6-89E9-5B64404A5D85}" srcOrd="0" destOrd="0" presId="urn:microsoft.com/office/officeart/2005/8/layout/hierarchy3"/>
    <dgm:cxn modelId="{726BDFB6-8662-4498-8985-667D9123A382}" srcId="{EB36E7A2-4468-4C53-92F2-04BD1B3ADF34}" destId="{C81AB031-2976-484A-89EB-3F9440B1456D}" srcOrd="1" destOrd="0" parTransId="{86E0606E-8D55-4658-A507-434C8396C4C5}" sibTransId="{05236941-EF73-4DEA-9048-62A2563C036A}"/>
    <dgm:cxn modelId="{B68A0DEA-D0EB-4649-BB0C-59217DA1A415}" srcId="{BDEE731F-52BF-48EF-B7BB-09A81CE2338A}" destId="{EB36E7A2-4468-4C53-92F2-04BD1B3ADF34}" srcOrd="1" destOrd="0" parTransId="{AB919F6E-A19F-41D9-9EA3-20478CECC5FA}" sibTransId="{E367E65C-0BF7-4D56-B01D-4DB905412723}"/>
    <dgm:cxn modelId="{3846638B-48FC-4C75-981B-5A97AA296D9E}" type="presOf" srcId="{564762DB-EB2B-4758-BFC3-57B24F09EC4B}" destId="{D737AB6C-7A52-4BCB-9D22-53E0E0BD39C6}" srcOrd="0" destOrd="0" presId="urn:microsoft.com/office/officeart/2005/8/layout/hierarchy3"/>
    <dgm:cxn modelId="{0F9EC63A-A4B4-4E6F-99D3-FA8AEBC51781}" type="presOf" srcId="{EB36E7A2-4468-4C53-92F2-04BD1B3ADF34}" destId="{801E390D-5140-4A25-B983-0EE1EC8EB2B9}" srcOrd="1" destOrd="0" presId="urn:microsoft.com/office/officeart/2005/8/layout/hierarchy3"/>
    <dgm:cxn modelId="{4FB3E132-10FE-4BF2-8F73-EF10C03B8ABC}" type="presOf" srcId="{33E383F5-D53E-4FAF-90E9-9E743EB3B684}" destId="{41C47B89-6CA0-464F-95A1-1FAA80D46E14}" srcOrd="0" destOrd="0" presId="urn:microsoft.com/office/officeart/2005/8/layout/hierarchy3"/>
    <dgm:cxn modelId="{A79E36B1-93A0-4208-BB24-E92C99EC75EA}" srcId="{BDEE731F-52BF-48EF-B7BB-09A81CE2338A}" destId="{66447111-818A-4310-9FD6-0662A6861C73}" srcOrd="0" destOrd="0" parTransId="{3A860171-6BEB-4F19-909E-4D9CE9ACBBEE}" sibTransId="{AA86C476-56DD-43DA-A3DC-B28713073AF0}"/>
    <dgm:cxn modelId="{0C36DE6C-9116-4153-8692-72784D406175}" srcId="{BDEE731F-52BF-48EF-B7BB-09A81CE2338A}" destId="{72A02304-42C2-4260-86B2-A855AB2594BA}" srcOrd="2" destOrd="0" parTransId="{6A62859D-7C06-438C-BB55-25BB91A854BF}" sibTransId="{F2CD027B-D2A4-4E0B-88B8-FC1E2C51DB49}"/>
    <dgm:cxn modelId="{8F986214-E0B9-4E1F-9036-19A896F56490}" type="presOf" srcId="{30DFDBA7-D0A5-4263-BBAA-993E57713BCB}" destId="{EAF9B1A9-3B9D-4BE1-8A25-A2AE55AF9373}" srcOrd="0" destOrd="0" presId="urn:microsoft.com/office/officeart/2005/8/layout/hierarchy3"/>
    <dgm:cxn modelId="{950859EF-8E17-4697-A974-D07D09414B98}" type="presOf" srcId="{66447111-818A-4310-9FD6-0662A6861C73}" destId="{8280500F-448F-422B-85E9-B0C4B19EC556}" srcOrd="1" destOrd="0" presId="urn:microsoft.com/office/officeart/2005/8/layout/hierarchy3"/>
    <dgm:cxn modelId="{8CA9573B-E627-4644-A853-2688351BDEAA}" srcId="{EB36E7A2-4468-4C53-92F2-04BD1B3ADF34}" destId="{C4627328-9D68-4A2E-8D83-A6AE62103AA4}" srcOrd="2" destOrd="0" parTransId="{30DFDBA7-D0A5-4263-BBAA-993E57713BCB}" sibTransId="{D174BF40-BDAA-4327-8877-F10708C041A4}"/>
    <dgm:cxn modelId="{0FD5DDD3-882D-4E1B-8CF4-9C9E3F38A340}" type="presOf" srcId="{BDEE731F-52BF-48EF-B7BB-09A81CE2338A}" destId="{92DE25B0-33A9-48A1-AFAF-C289E25ADF34}" srcOrd="0" destOrd="0" presId="urn:microsoft.com/office/officeart/2005/8/layout/hierarchy3"/>
    <dgm:cxn modelId="{B2A66F69-1E93-4B1D-AEAE-30DE6039092E}" srcId="{72A02304-42C2-4260-86B2-A855AB2594BA}" destId="{79E4B378-1B7F-43C3-BB79-D66D883F5259}" srcOrd="1" destOrd="0" parTransId="{AF35B514-E44D-4F49-A79C-445ED1DD3409}" sibTransId="{8CC93922-A0E0-4324-B54B-4123BD55ACE4}"/>
    <dgm:cxn modelId="{F310DCFF-BA97-4A23-BCDE-F4B15D08CE8F}" type="presOf" srcId="{68F3479D-12D2-4A3C-888C-F17C7BF4FCC7}" destId="{614ADAD4-C559-4C23-829D-FA110762C4AE}" srcOrd="0" destOrd="0" presId="urn:microsoft.com/office/officeart/2005/8/layout/hierarchy3"/>
    <dgm:cxn modelId="{EA2B276D-39EE-4F2C-8427-E3A4C5E418FA}" type="presOf" srcId="{C4627328-9D68-4A2E-8D83-A6AE62103AA4}" destId="{89909549-D341-426E-986D-D8E3236E3F05}" srcOrd="0" destOrd="0" presId="urn:microsoft.com/office/officeart/2005/8/layout/hierarchy3"/>
    <dgm:cxn modelId="{01AEFBD3-BB8A-4F92-8BF6-42D2DF5FF827}" type="presOf" srcId="{04180B11-00D1-4CB0-8117-DF7A4F6524C5}" destId="{C16ED5CB-81E4-4FE7-A210-F19B6969CFFC}" srcOrd="0" destOrd="0" presId="urn:microsoft.com/office/officeart/2005/8/layout/hierarchy3"/>
    <dgm:cxn modelId="{058F0C82-251D-4F63-B48A-1C15B847F437}" type="presOf" srcId="{ED5D0D40-8663-4CD1-BF8E-366A687DE33C}" destId="{0F9A9DB9-3D86-491F-A727-7EE38634E2B9}" srcOrd="0" destOrd="0" presId="urn:microsoft.com/office/officeart/2005/8/layout/hierarchy3"/>
    <dgm:cxn modelId="{577D4270-C641-4E4C-93B6-5BE94CF53B5B}" type="presOf" srcId="{4C6A8C38-A6D6-4EBC-A820-14779E7C0151}" destId="{48E819EC-72DF-41EE-BCDA-6750FD9CAC2C}" srcOrd="0" destOrd="0" presId="urn:microsoft.com/office/officeart/2005/8/layout/hierarchy3"/>
    <dgm:cxn modelId="{FA39687B-9121-496C-A081-57955E6F8A6C}" srcId="{72A02304-42C2-4260-86B2-A855AB2594BA}" destId="{04180B11-00D1-4CB0-8117-DF7A4F6524C5}" srcOrd="0" destOrd="0" parTransId="{918ABD1F-6F2A-4536-BE5D-2D82569E4377}" sibTransId="{A8EFE48D-A89E-450C-BE71-61E88B06840D}"/>
    <dgm:cxn modelId="{D84EBB93-5DE7-4E0E-92CC-57EEF292A08A}" type="presOf" srcId="{714B2CC2-5572-446D-BF21-6F553FB41F41}" destId="{5F0964B3-D9E0-4FD8-8C70-2B824D4B321A}" srcOrd="0" destOrd="0" presId="urn:microsoft.com/office/officeart/2005/8/layout/hierarchy3"/>
    <dgm:cxn modelId="{6F8C2FFF-E0E6-4A9B-833B-28067084135E}" type="presOf" srcId="{79E4B378-1B7F-43C3-BB79-D66D883F5259}" destId="{B2161D11-C889-46A7-8BF7-D7CBA7490700}" srcOrd="0" destOrd="0" presId="urn:microsoft.com/office/officeart/2005/8/layout/hierarchy3"/>
    <dgm:cxn modelId="{8348BBF2-24F1-4AC4-A7C3-A946374FF359}" srcId="{66447111-818A-4310-9FD6-0662A6861C73}" destId="{68F3479D-12D2-4A3C-888C-F17C7BF4FCC7}" srcOrd="2" destOrd="0" parTransId="{EAD31C1A-335B-4EE5-B8AB-89CC0DB49407}" sibTransId="{83262DB0-FC9C-4F55-8FAC-28FF3AB8F36B}"/>
    <dgm:cxn modelId="{CB0DF7BF-4086-495A-A332-757253293AF1}" type="presOf" srcId="{4D92EDF3-0C5D-4BF2-A5F4-09597A917DB8}" destId="{F5ED4E8D-AB28-4FAC-AB16-97D55410ABCE}" srcOrd="0" destOrd="0" presId="urn:microsoft.com/office/officeart/2005/8/layout/hierarchy3"/>
    <dgm:cxn modelId="{98B12B0E-A407-454C-9A08-8B36D2AB80AF}" type="presOf" srcId="{918ABD1F-6F2A-4536-BE5D-2D82569E4377}" destId="{185C1E57-69FC-4F05-94B4-EFB94ABEC916}" srcOrd="0" destOrd="0" presId="urn:microsoft.com/office/officeart/2005/8/layout/hierarchy3"/>
    <dgm:cxn modelId="{DA21C8FC-C3FD-4BB9-9368-7722DA8685F3}" srcId="{EB36E7A2-4468-4C53-92F2-04BD1B3ADF34}" destId="{5541805F-0957-49A3-AC1B-91206F5CE5BD}" srcOrd="3" destOrd="0" parTransId="{564762DB-EB2B-4758-BFC3-57B24F09EC4B}" sibTransId="{333D9CDB-CB97-4132-BC43-D0C52481E2A2}"/>
    <dgm:cxn modelId="{8DF9928B-B892-4EA3-B0C5-77D7A44F10FC}" srcId="{66447111-818A-4310-9FD6-0662A6861C73}" destId="{953CA7A0-E80A-4978-9D3E-AF11537AC275}" srcOrd="0" destOrd="0" parTransId="{4C6A8C38-A6D6-4EBC-A820-14779E7C0151}" sibTransId="{3DE75E9A-64A8-46B5-95F0-5F6AFD9AC2AB}"/>
    <dgm:cxn modelId="{A16D0D8E-5878-4718-BE61-24ED6A761740}" type="presOf" srcId="{66447111-818A-4310-9FD6-0662A6861C73}" destId="{8FA7A2FC-12F7-4E92-A359-63D82B824C00}" srcOrd="0" destOrd="0" presId="urn:microsoft.com/office/officeart/2005/8/layout/hierarchy3"/>
    <dgm:cxn modelId="{8F5DAA5E-40B3-4801-99CE-495FA5F53E21}" type="presOf" srcId="{5541805F-0957-49A3-AC1B-91206F5CE5BD}" destId="{22E84623-D547-44F1-A15B-D9DCC8072BE6}" srcOrd="0" destOrd="0" presId="urn:microsoft.com/office/officeart/2005/8/layout/hierarchy3"/>
    <dgm:cxn modelId="{93AF57D7-891B-4592-ABB8-FD03F4A90540}" type="presOf" srcId="{EAD31C1A-335B-4EE5-B8AB-89CC0DB49407}" destId="{6FD2A093-EF49-46D9-9292-8B37344DAB9D}" srcOrd="0" destOrd="0" presId="urn:microsoft.com/office/officeart/2005/8/layout/hierarchy3"/>
    <dgm:cxn modelId="{45072312-3BEA-4FAD-A653-3A64493EA123}" type="presOf" srcId="{72A02304-42C2-4260-86B2-A855AB2594BA}" destId="{C18A6463-65E6-4C30-A5A5-5843A93E2539}" srcOrd="0" destOrd="0" presId="urn:microsoft.com/office/officeart/2005/8/layout/hierarchy3"/>
    <dgm:cxn modelId="{BB612C95-8E5F-4404-80C2-36C830E972E8}" srcId="{EB36E7A2-4468-4C53-92F2-04BD1B3ADF34}" destId="{4D92EDF3-0C5D-4BF2-A5F4-09597A917DB8}" srcOrd="0" destOrd="0" parTransId="{51D57CED-23F8-4757-90B4-083E7CB53841}" sibTransId="{5D8C3699-B3ED-44D3-B6E4-D069298B4DD5}"/>
    <dgm:cxn modelId="{43CB28C2-DE32-4F92-9B26-32F9362C49BB}" srcId="{EB36E7A2-4468-4C53-92F2-04BD1B3ADF34}" destId="{CB2D2EC4-D35F-4122-ACFE-B7910F4E1F3C}" srcOrd="4" destOrd="0" parTransId="{33E383F5-D53E-4FAF-90E9-9E743EB3B684}" sibTransId="{67F44C76-2BA1-4C41-B882-B6D9813A29F4}"/>
    <dgm:cxn modelId="{3CA74B35-57D5-4399-8972-4DC8BEF58A1E}" type="presOf" srcId="{953CA7A0-E80A-4978-9D3E-AF11537AC275}" destId="{79A12FD9-51AD-4CC4-86E5-968642DF6D45}" srcOrd="0" destOrd="0" presId="urn:microsoft.com/office/officeart/2005/8/layout/hierarchy3"/>
    <dgm:cxn modelId="{81BF5323-EDDD-4B17-8597-E48A2563CEEA}" type="presOf" srcId="{72A02304-42C2-4260-86B2-A855AB2594BA}" destId="{3C6E95F6-C1EC-4E83-9993-104D3EB7FA27}" srcOrd="1" destOrd="0" presId="urn:microsoft.com/office/officeart/2005/8/layout/hierarchy3"/>
    <dgm:cxn modelId="{1339BA1D-A5B2-4F00-8A97-9067FBCC39CB}" type="presOf" srcId="{86E0606E-8D55-4658-A507-434C8396C4C5}" destId="{1C346C5E-3A8F-4B55-A268-1150B29E2A0F}" srcOrd="0" destOrd="0" presId="urn:microsoft.com/office/officeart/2005/8/layout/hierarchy3"/>
    <dgm:cxn modelId="{4E8089C5-C05E-4AB2-BF49-E1CC3D515570}" type="presOf" srcId="{EB36E7A2-4468-4C53-92F2-04BD1B3ADF34}" destId="{2E7FAD52-4E21-47E0-B21F-7536E8D3ACBC}" srcOrd="0" destOrd="0" presId="urn:microsoft.com/office/officeart/2005/8/layout/hierarchy3"/>
    <dgm:cxn modelId="{8D092C91-F43E-4F5B-B45C-3BA9D8D380FA}" type="presOf" srcId="{AF35B514-E44D-4F49-A79C-445ED1DD3409}" destId="{74116C02-420B-4989-BC5C-3E0A413F1B9E}" srcOrd="0" destOrd="0" presId="urn:microsoft.com/office/officeart/2005/8/layout/hierarchy3"/>
    <dgm:cxn modelId="{73B138B5-5799-4C1C-ADCB-85E13BD4ABCB}" srcId="{66447111-818A-4310-9FD6-0662A6861C73}" destId="{714B2CC2-5572-446D-BF21-6F553FB41F41}" srcOrd="1" destOrd="0" parTransId="{ED5D0D40-8663-4CD1-BF8E-366A687DE33C}" sibTransId="{030033C5-BC26-4133-A7D2-0CBBE01F9383}"/>
    <dgm:cxn modelId="{F1C63512-E23A-4C6D-94E9-E28C788F4F5E}" type="presParOf" srcId="{92DE25B0-33A9-48A1-AFAF-C289E25ADF34}" destId="{8E32CCA4-30D6-4DBC-8C11-791BA970CF46}" srcOrd="0" destOrd="0" presId="urn:microsoft.com/office/officeart/2005/8/layout/hierarchy3"/>
    <dgm:cxn modelId="{39CC40DD-F2BF-42B7-883F-29D2C542B396}" type="presParOf" srcId="{8E32CCA4-30D6-4DBC-8C11-791BA970CF46}" destId="{8E4A22B2-33EB-4459-B3B7-AEFFB87F519D}" srcOrd="0" destOrd="0" presId="urn:microsoft.com/office/officeart/2005/8/layout/hierarchy3"/>
    <dgm:cxn modelId="{6BF55134-FBC2-4C8C-B6FD-374B441F0B88}" type="presParOf" srcId="{8E4A22B2-33EB-4459-B3B7-AEFFB87F519D}" destId="{8FA7A2FC-12F7-4E92-A359-63D82B824C00}" srcOrd="0" destOrd="0" presId="urn:microsoft.com/office/officeart/2005/8/layout/hierarchy3"/>
    <dgm:cxn modelId="{AB392868-1157-4E9D-9C2A-B85A3D643849}" type="presParOf" srcId="{8E4A22B2-33EB-4459-B3B7-AEFFB87F519D}" destId="{8280500F-448F-422B-85E9-B0C4B19EC556}" srcOrd="1" destOrd="0" presId="urn:microsoft.com/office/officeart/2005/8/layout/hierarchy3"/>
    <dgm:cxn modelId="{AED8284E-1D4C-4F4A-B26E-FA2803B07086}" type="presParOf" srcId="{8E32CCA4-30D6-4DBC-8C11-791BA970CF46}" destId="{56F019E3-2783-490F-8400-C89FD403DA6C}" srcOrd="1" destOrd="0" presId="urn:microsoft.com/office/officeart/2005/8/layout/hierarchy3"/>
    <dgm:cxn modelId="{4B076A7E-0A65-400E-97DE-5F82EDBA0296}" type="presParOf" srcId="{56F019E3-2783-490F-8400-C89FD403DA6C}" destId="{48E819EC-72DF-41EE-BCDA-6750FD9CAC2C}" srcOrd="0" destOrd="0" presId="urn:microsoft.com/office/officeart/2005/8/layout/hierarchy3"/>
    <dgm:cxn modelId="{5A84CF24-9198-47BD-88CE-8C8AA2210862}" type="presParOf" srcId="{56F019E3-2783-490F-8400-C89FD403DA6C}" destId="{79A12FD9-51AD-4CC4-86E5-968642DF6D45}" srcOrd="1" destOrd="0" presId="urn:microsoft.com/office/officeart/2005/8/layout/hierarchy3"/>
    <dgm:cxn modelId="{FDBD6C57-BE7B-4D9B-8A5B-E92252CF0D6E}" type="presParOf" srcId="{56F019E3-2783-490F-8400-C89FD403DA6C}" destId="{0F9A9DB9-3D86-491F-A727-7EE38634E2B9}" srcOrd="2" destOrd="0" presId="urn:microsoft.com/office/officeart/2005/8/layout/hierarchy3"/>
    <dgm:cxn modelId="{4B8B665B-788B-43A0-9D59-76B8D7B743B6}" type="presParOf" srcId="{56F019E3-2783-490F-8400-C89FD403DA6C}" destId="{5F0964B3-D9E0-4FD8-8C70-2B824D4B321A}" srcOrd="3" destOrd="0" presId="urn:microsoft.com/office/officeart/2005/8/layout/hierarchy3"/>
    <dgm:cxn modelId="{CB2743D4-05A4-41AF-AA9C-E67B2DBFB545}" type="presParOf" srcId="{56F019E3-2783-490F-8400-C89FD403DA6C}" destId="{6FD2A093-EF49-46D9-9292-8B37344DAB9D}" srcOrd="4" destOrd="0" presId="urn:microsoft.com/office/officeart/2005/8/layout/hierarchy3"/>
    <dgm:cxn modelId="{04948A4D-6688-4638-B21A-65E88738EB0E}" type="presParOf" srcId="{56F019E3-2783-490F-8400-C89FD403DA6C}" destId="{614ADAD4-C559-4C23-829D-FA110762C4AE}" srcOrd="5" destOrd="0" presId="urn:microsoft.com/office/officeart/2005/8/layout/hierarchy3"/>
    <dgm:cxn modelId="{C0CDDF37-A907-4C25-8990-3CCDBA62A6BD}" type="presParOf" srcId="{92DE25B0-33A9-48A1-AFAF-C289E25ADF34}" destId="{35D6A35B-824E-4E68-9C8F-10999E9CEF03}" srcOrd="1" destOrd="0" presId="urn:microsoft.com/office/officeart/2005/8/layout/hierarchy3"/>
    <dgm:cxn modelId="{52C0643E-CC30-45A2-9966-58A5B7098B09}" type="presParOf" srcId="{35D6A35B-824E-4E68-9C8F-10999E9CEF03}" destId="{056C3698-981D-4BC4-9D69-D761A9FCFEFE}" srcOrd="0" destOrd="0" presId="urn:microsoft.com/office/officeart/2005/8/layout/hierarchy3"/>
    <dgm:cxn modelId="{557DE6E0-5DD7-4265-B960-E028CD155AA4}" type="presParOf" srcId="{056C3698-981D-4BC4-9D69-D761A9FCFEFE}" destId="{2E7FAD52-4E21-47E0-B21F-7536E8D3ACBC}" srcOrd="0" destOrd="0" presId="urn:microsoft.com/office/officeart/2005/8/layout/hierarchy3"/>
    <dgm:cxn modelId="{A4CC5CAF-E919-43A1-BBAB-9C57AF25FDDE}" type="presParOf" srcId="{056C3698-981D-4BC4-9D69-D761A9FCFEFE}" destId="{801E390D-5140-4A25-B983-0EE1EC8EB2B9}" srcOrd="1" destOrd="0" presId="urn:microsoft.com/office/officeart/2005/8/layout/hierarchy3"/>
    <dgm:cxn modelId="{F29B6852-4367-4F37-9E56-7E055CA2F8F7}" type="presParOf" srcId="{35D6A35B-824E-4E68-9C8F-10999E9CEF03}" destId="{741F8D39-5B42-4E81-8905-C1771DE34F76}" srcOrd="1" destOrd="0" presId="urn:microsoft.com/office/officeart/2005/8/layout/hierarchy3"/>
    <dgm:cxn modelId="{3F8D7E10-A2B0-40DE-B4AA-202682E8935A}" type="presParOf" srcId="{741F8D39-5B42-4E81-8905-C1771DE34F76}" destId="{708BF590-1BEC-4591-8789-CEBCC7BFE819}" srcOrd="0" destOrd="0" presId="urn:microsoft.com/office/officeart/2005/8/layout/hierarchy3"/>
    <dgm:cxn modelId="{7C787721-04E7-479B-8614-102A2A0BE73F}" type="presParOf" srcId="{741F8D39-5B42-4E81-8905-C1771DE34F76}" destId="{F5ED4E8D-AB28-4FAC-AB16-97D55410ABCE}" srcOrd="1" destOrd="0" presId="urn:microsoft.com/office/officeart/2005/8/layout/hierarchy3"/>
    <dgm:cxn modelId="{86F1C401-5D66-4295-84AD-0AB1B5AFD135}" type="presParOf" srcId="{741F8D39-5B42-4E81-8905-C1771DE34F76}" destId="{1C346C5E-3A8F-4B55-A268-1150B29E2A0F}" srcOrd="2" destOrd="0" presId="urn:microsoft.com/office/officeart/2005/8/layout/hierarchy3"/>
    <dgm:cxn modelId="{506C77C3-D06E-4BA0-B264-A75D92D5296E}" type="presParOf" srcId="{741F8D39-5B42-4E81-8905-C1771DE34F76}" destId="{5ECD663A-650C-4DE6-BC37-7A0C7BF83867}" srcOrd="3" destOrd="0" presId="urn:microsoft.com/office/officeart/2005/8/layout/hierarchy3"/>
    <dgm:cxn modelId="{BF79814B-D557-4503-BE93-2AC49369CE53}" type="presParOf" srcId="{741F8D39-5B42-4E81-8905-C1771DE34F76}" destId="{EAF9B1A9-3B9D-4BE1-8A25-A2AE55AF9373}" srcOrd="4" destOrd="0" presId="urn:microsoft.com/office/officeart/2005/8/layout/hierarchy3"/>
    <dgm:cxn modelId="{99B770EC-34FD-4AE6-96EA-59D9DFF5FE19}" type="presParOf" srcId="{741F8D39-5B42-4E81-8905-C1771DE34F76}" destId="{89909549-D341-426E-986D-D8E3236E3F05}" srcOrd="5" destOrd="0" presId="urn:microsoft.com/office/officeart/2005/8/layout/hierarchy3"/>
    <dgm:cxn modelId="{AD256D30-68F5-44F1-A87B-39C7CE284B7E}" type="presParOf" srcId="{741F8D39-5B42-4E81-8905-C1771DE34F76}" destId="{D737AB6C-7A52-4BCB-9D22-53E0E0BD39C6}" srcOrd="6" destOrd="0" presId="urn:microsoft.com/office/officeart/2005/8/layout/hierarchy3"/>
    <dgm:cxn modelId="{DE174864-FEB2-4CEC-ACEB-E688B277E40B}" type="presParOf" srcId="{741F8D39-5B42-4E81-8905-C1771DE34F76}" destId="{22E84623-D547-44F1-A15B-D9DCC8072BE6}" srcOrd="7" destOrd="0" presId="urn:microsoft.com/office/officeart/2005/8/layout/hierarchy3"/>
    <dgm:cxn modelId="{189DF9E5-92A9-4B29-8EF5-367638E67EFA}" type="presParOf" srcId="{741F8D39-5B42-4E81-8905-C1771DE34F76}" destId="{41C47B89-6CA0-464F-95A1-1FAA80D46E14}" srcOrd="8" destOrd="0" presId="urn:microsoft.com/office/officeart/2005/8/layout/hierarchy3"/>
    <dgm:cxn modelId="{DA1AD980-60B9-4ACD-8F86-8575BD686E0F}" type="presParOf" srcId="{741F8D39-5B42-4E81-8905-C1771DE34F76}" destId="{753A9F5A-E165-45B6-89E9-5B64404A5D85}" srcOrd="9" destOrd="0" presId="urn:microsoft.com/office/officeart/2005/8/layout/hierarchy3"/>
    <dgm:cxn modelId="{CE6E197B-B85B-4C7B-A976-EB002937F7DA}" type="presParOf" srcId="{92DE25B0-33A9-48A1-AFAF-C289E25ADF34}" destId="{DB02D5A0-0B39-4D5C-8F2E-ACDFCBA25322}" srcOrd="2" destOrd="0" presId="urn:microsoft.com/office/officeart/2005/8/layout/hierarchy3"/>
    <dgm:cxn modelId="{8D011C6D-0EE8-45A0-B8FD-2142ACA2144B}" type="presParOf" srcId="{DB02D5A0-0B39-4D5C-8F2E-ACDFCBA25322}" destId="{7F000E30-02FB-4D19-B438-9973F4BDE5DA}" srcOrd="0" destOrd="0" presId="urn:microsoft.com/office/officeart/2005/8/layout/hierarchy3"/>
    <dgm:cxn modelId="{93E3C9CA-C630-4EE5-A7C6-7B60DDB3B9CE}" type="presParOf" srcId="{7F000E30-02FB-4D19-B438-9973F4BDE5DA}" destId="{C18A6463-65E6-4C30-A5A5-5843A93E2539}" srcOrd="0" destOrd="0" presId="urn:microsoft.com/office/officeart/2005/8/layout/hierarchy3"/>
    <dgm:cxn modelId="{CB47703E-8944-4586-9DC6-ACFFB89B4F1A}" type="presParOf" srcId="{7F000E30-02FB-4D19-B438-9973F4BDE5DA}" destId="{3C6E95F6-C1EC-4E83-9993-104D3EB7FA27}" srcOrd="1" destOrd="0" presId="urn:microsoft.com/office/officeart/2005/8/layout/hierarchy3"/>
    <dgm:cxn modelId="{47990AF3-5479-42D2-9CD6-878E6571A5FD}" type="presParOf" srcId="{DB02D5A0-0B39-4D5C-8F2E-ACDFCBA25322}" destId="{85FAA8DC-914D-486F-BED3-1E3F647DE9D5}" srcOrd="1" destOrd="0" presId="urn:microsoft.com/office/officeart/2005/8/layout/hierarchy3"/>
    <dgm:cxn modelId="{D738C3B4-6874-44EB-8DBB-1AF7A2B2E6A2}" type="presParOf" srcId="{85FAA8DC-914D-486F-BED3-1E3F647DE9D5}" destId="{185C1E57-69FC-4F05-94B4-EFB94ABEC916}" srcOrd="0" destOrd="0" presId="urn:microsoft.com/office/officeart/2005/8/layout/hierarchy3"/>
    <dgm:cxn modelId="{1572D191-293D-469F-8631-DF02864FD871}" type="presParOf" srcId="{85FAA8DC-914D-486F-BED3-1E3F647DE9D5}" destId="{C16ED5CB-81E4-4FE7-A210-F19B6969CFFC}" srcOrd="1" destOrd="0" presId="urn:microsoft.com/office/officeart/2005/8/layout/hierarchy3"/>
    <dgm:cxn modelId="{2B25F396-4B61-4574-9798-F700CFA6AF02}" type="presParOf" srcId="{85FAA8DC-914D-486F-BED3-1E3F647DE9D5}" destId="{74116C02-420B-4989-BC5C-3E0A413F1B9E}" srcOrd="2" destOrd="0" presId="urn:microsoft.com/office/officeart/2005/8/layout/hierarchy3"/>
    <dgm:cxn modelId="{EB33D041-B032-485E-B71C-E9E1170F32C6}" type="presParOf" srcId="{85FAA8DC-914D-486F-BED3-1E3F647DE9D5}" destId="{B2161D11-C889-46A7-8BF7-D7CBA749070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5FDCD-86E9-4E6C-9379-ED6843F54B9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B2203F9-F953-4166-989F-E5BAF938A78E}">
      <dgm:prSet phldrT="[Texto]" custT="1"/>
      <dgm:spPr>
        <a:blipFill dpi="0" rotWithShape="0">
          <a:blip xmlns:r="http://schemas.openxmlformats.org/officeDocument/2006/relationships" r:embed="rId1">
            <a:alphaModFix amt="30000"/>
          </a:blip>
          <a:srcRect/>
          <a:stretch>
            <a:fillRect/>
          </a:stretch>
        </a:blipFill>
      </dgm:spPr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Mancomunidades y Consorcios</a:t>
          </a:r>
          <a:endParaRPr lang="es-EC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32D719-1BF1-4AB4-A541-B5D7B5A6C1D5}" type="parTrans" cxnId="{FDE590B0-AADD-49DA-9EED-66AA072569F4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28763-DC74-46D7-85DD-8278C6FDEB7B}" type="sibTrans" cxnId="{FDE590B0-AADD-49DA-9EED-66AA072569F4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D03521-A5F2-4D31-9FC3-FCAF6B3A469F}">
      <dgm:prSet custT="1"/>
      <dgm:spPr/>
      <dgm:t>
        <a:bodyPr/>
        <a:lstStyle/>
        <a:p>
          <a:r>
            <a:rPr lang="es-EC" sz="1500" dirty="0" smtClean="0">
              <a:latin typeface="Calibri" panose="020F0502020204030204" pitchFamily="34" charset="0"/>
              <a:cs typeface="Calibri" panose="020F0502020204030204" pitchFamily="34" charset="0"/>
            </a:rPr>
            <a:t>Mejoran la gestión de una competencia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568E63-7659-4AE0-B9C1-478C4D492737}" type="parTrans" cxnId="{862CA7B5-A670-4EFD-9883-E2E8A18BF3DB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BAFE17-193E-486F-81C1-2964F80D17DE}" type="sibTrans" cxnId="{862CA7B5-A670-4EFD-9883-E2E8A18BF3DB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4FFA29-ED0C-4728-A0C2-774D751117DA}">
      <dgm:prSet custT="1"/>
      <dgm:spPr/>
      <dgm:t>
        <a:bodyPr/>
        <a:lstStyle/>
        <a:p>
          <a:r>
            <a:rPr lang="es-EC" sz="1500" dirty="0" smtClean="0">
              <a:latin typeface="Calibri" panose="020F0502020204030204" pitchFamily="34" charset="0"/>
              <a:cs typeface="Calibri" panose="020F0502020204030204" pitchFamily="34" charset="0"/>
            </a:rPr>
            <a:t>Economías por escala - reducen costos unitarios de implementación, mantenimiento y gestión.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1281F8-A706-40E2-89D7-24DDAACEF2B4}" type="parTrans" cxnId="{A42B6311-7EAE-4422-9E42-2AED94AA1A71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7B00D8-FECB-42EB-8B3E-593724A812AB}" type="sibTrans" cxnId="{A42B6311-7EAE-4422-9E42-2AED94AA1A71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69BE1B-A2A6-412F-83B1-49504903C067}">
      <dgm:prSet custT="1"/>
      <dgm:spPr/>
      <dgm:t>
        <a:bodyPr/>
        <a:lstStyle/>
        <a:p>
          <a:r>
            <a:rPr lang="es-EC" sz="1500" smtClean="0">
              <a:latin typeface="Calibri" panose="020F0502020204030204" pitchFamily="34" charset="0"/>
              <a:cs typeface="Calibri" panose="020F0502020204030204" pitchFamily="34" charset="0"/>
            </a:rPr>
            <a:t>Planificación territorial  - mayor incidencia política por el número de GAD.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D6BCD9-E4CF-4A0C-B1C6-CF99850CC2E6}" type="parTrans" cxnId="{40E28715-33F0-4780-B4A6-8D71D73BC5ED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56E7A7-CC90-43A3-B21A-9A67720CF4FD}" type="sibTrans" cxnId="{40E28715-33F0-4780-B4A6-8D71D73BC5ED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42806A-19CE-4E62-9BE6-97E6A9548349}">
      <dgm:prSet custT="1"/>
      <dgm:spPr/>
      <dgm:t>
        <a:bodyPr/>
        <a:lstStyle/>
        <a:p>
          <a:r>
            <a:rPr lang="es-EC" sz="1500" dirty="0" smtClean="0">
              <a:latin typeface="Calibri" panose="020F0502020204030204" pitchFamily="34" charset="0"/>
              <a:cs typeface="Calibri" panose="020F0502020204030204" pitchFamily="34" charset="0"/>
            </a:rPr>
            <a:t>Cohesión territorial  - articula un acceso equitativo a bienes y servicios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70CB9C-5E0D-48A3-A608-D1A2CC649499}" type="parTrans" cxnId="{9BC33C39-198E-47AC-965A-FA517433727B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FCF1E6-27E5-487A-B76F-25F20C33FB37}" type="sibTrans" cxnId="{9BC33C39-198E-47AC-965A-FA517433727B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285404-A23C-4EA6-A73A-57D16DA1CCD7}">
      <dgm:prSet custT="1"/>
      <dgm:spPr/>
      <dgm:t>
        <a:bodyPr/>
        <a:lstStyle/>
        <a:p>
          <a:r>
            <a:rPr lang="es-EC" sz="1500" dirty="0" smtClean="0">
              <a:latin typeface="Calibri" panose="020F0502020204030204" pitchFamily="34" charset="0"/>
              <a:cs typeface="Calibri" panose="020F0502020204030204" pitchFamily="34" charset="0"/>
            </a:rPr>
            <a:t>Promueven el desarrollo local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5CFD9F-C957-4403-AADA-0E05B01A1DB8}" type="parTrans" cxnId="{C4C44305-F58E-4B2A-A0CF-96A87D1D4127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C6E8C0-14E1-49A8-87D4-04A90C9B2385}" type="sibTrans" cxnId="{C4C44305-F58E-4B2A-A0CF-96A87D1D4127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AA4E81-738D-4194-837D-1DAEC49D36AA}">
      <dgm:prSet custT="1"/>
      <dgm:spPr/>
      <dgm:t>
        <a:bodyPr/>
        <a:lstStyle/>
        <a:p>
          <a:r>
            <a:rPr lang="es-EC" sz="1500" smtClean="0">
              <a:latin typeface="Calibri" panose="020F0502020204030204" pitchFamily="34" charset="0"/>
              <a:cs typeface="Calibri" panose="020F0502020204030204" pitchFamily="34" charset="0"/>
            </a:rPr>
            <a:t>Consecución de objetivos en la planificación nacional y local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8E27F9-F947-4E43-AA7F-A11048A5B5F0}" type="parTrans" cxnId="{3DA6FC25-7636-4E63-A629-DFC7AAEB6A1E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5EB1FD-DB00-438D-B213-1D5799165699}" type="sibTrans" cxnId="{3DA6FC25-7636-4E63-A629-DFC7AAEB6A1E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34B9DD-F627-46DE-A9F1-E5988A78C382}">
      <dgm:prSet custT="1"/>
      <dgm:spPr/>
      <dgm:t>
        <a:bodyPr/>
        <a:lstStyle/>
        <a:p>
          <a:r>
            <a:rPr lang="es-EC" sz="1500" dirty="0" smtClean="0">
              <a:latin typeface="Calibri" panose="020F0502020204030204" pitchFamily="34" charset="0"/>
              <a:cs typeface="Calibri" panose="020F0502020204030204" pitchFamily="34" charset="0"/>
            </a:rPr>
            <a:t>Mejora procesos de fortalecimiento institucional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52DE0A-E302-4E04-BCE1-530EA7F07FC9}" type="parTrans" cxnId="{9EFE7D0E-7DFC-4545-A2F1-B4BBEE112F49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FC348A-1D04-4EC7-98E8-C398B0D91500}" type="sibTrans" cxnId="{9EFE7D0E-7DFC-4545-A2F1-B4BBEE112F49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2601C5-652F-4079-9A99-A459EE7DBE9D}">
      <dgm:prSet custT="1"/>
      <dgm:spPr/>
      <dgm:t>
        <a:bodyPr/>
        <a:lstStyle/>
        <a:p>
          <a:r>
            <a:rPr lang="es-EC" sz="1500" smtClean="0">
              <a:latin typeface="Calibri" panose="020F0502020204030204" pitchFamily="34" charset="0"/>
              <a:cs typeface="Calibri" panose="020F0502020204030204" pitchFamily="34" charset="0"/>
            </a:rPr>
            <a:t>Problemas comunes - planteamiento de soluciones en beneficio del territorio mancomunado</a:t>
          </a:r>
          <a:endParaRPr lang="es-EC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FEE382-4279-44C0-9B61-301879A4580D}" type="parTrans" cxnId="{F7A63624-3ED6-4F12-AA07-6D441506A21F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D82766-34EB-4092-952F-021690347E89}" type="sibTrans" cxnId="{F7A63624-3ED6-4F12-AA07-6D441506A21F}">
      <dgm:prSet/>
      <dgm:spPr/>
      <dgm:t>
        <a:bodyPr/>
        <a:lstStyle/>
        <a:p>
          <a:endParaRPr lang="es-EC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7F0414-5357-4471-B070-EB7C4007598B}" type="pres">
      <dgm:prSet presAssocID="{BED5FDCD-86E9-4E6C-9379-ED6843F54B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36D9DC-6C41-44D0-8D82-B7A6CF89B81D}" type="pres">
      <dgm:prSet presAssocID="{1B2203F9-F953-4166-989F-E5BAF938A78E}" presName="centerShape" presStyleLbl="node0" presStyleIdx="0" presStyleCnt="1" custScaleX="176989" custScaleY="147761"/>
      <dgm:spPr/>
      <dgm:t>
        <a:bodyPr/>
        <a:lstStyle/>
        <a:p>
          <a:endParaRPr lang="es-EC"/>
        </a:p>
      </dgm:t>
    </dgm:pt>
    <dgm:pt modelId="{6A852C0C-DCE2-4319-AB9C-A7EA5F044349}" type="pres">
      <dgm:prSet presAssocID="{38D03521-A5F2-4D31-9FC3-FCAF6B3A469F}" presName="node" presStyleLbl="node1" presStyleIdx="0" presStyleCnt="8" custScaleX="148480" custScaleY="136025" custRadScaleRad="102786" custRadScaleInc="34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88579-8F25-4E60-8126-B103F1CBC113}" type="pres">
      <dgm:prSet presAssocID="{38D03521-A5F2-4D31-9FC3-FCAF6B3A469F}" presName="dummy" presStyleCnt="0"/>
      <dgm:spPr/>
      <dgm:t>
        <a:bodyPr/>
        <a:lstStyle/>
        <a:p>
          <a:endParaRPr lang="es-EC"/>
        </a:p>
      </dgm:t>
    </dgm:pt>
    <dgm:pt modelId="{997FAA47-141A-44DE-B923-46DB8CC86352}" type="pres">
      <dgm:prSet presAssocID="{80BAFE17-193E-486F-81C1-2964F80D17DE}" presName="sibTrans" presStyleLbl="sibTrans2D1" presStyleIdx="0" presStyleCnt="8"/>
      <dgm:spPr/>
      <dgm:t>
        <a:bodyPr/>
        <a:lstStyle/>
        <a:p>
          <a:endParaRPr lang="es-EC"/>
        </a:p>
      </dgm:t>
    </dgm:pt>
    <dgm:pt modelId="{844F5232-A34C-48DA-8A26-3983E0AFC8B8}" type="pres">
      <dgm:prSet presAssocID="{A24FFA29-ED0C-4728-A0C2-774D751117DA}" presName="node" presStyleLbl="node1" presStyleIdx="1" presStyleCnt="8" custScaleX="180766" custScaleY="172710" custRadScaleRad="114826" custRadScaleInc="156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3C55BC-D065-4854-8F80-6F57FDBE19B1}" type="pres">
      <dgm:prSet presAssocID="{A24FFA29-ED0C-4728-A0C2-774D751117DA}" presName="dummy" presStyleCnt="0"/>
      <dgm:spPr/>
      <dgm:t>
        <a:bodyPr/>
        <a:lstStyle/>
        <a:p>
          <a:endParaRPr lang="es-EC"/>
        </a:p>
      </dgm:t>
    </dgm:pt>
    <dgm:pt modelId="{04271DB0-78AF-418A-ADDA-C8D9739A60A1}" type="pres">
      <dgm:prSet presAssocID="{587B00D8-FECB-42EB-8B3E-593724A812AB}" presName="sibTrans" presStyleLbl="sibTrans2D1" presStyleIdx="1" presStyleCnt="8"/>
      <dgm:spPr/>
      <dgm:t>
        <a:bodyPr/>
        <a:lstStyle/>
        <a:p>
          <a:endParaRPr lang="es-ES"/>
        </a:p>
      </dgm:t>
    </dgm:pt>
    <dgm:pt modelId="{25C4D9EB-EA26-43FC-B0C4-D1067BEB02A2}" type="pres">
      <dgm:prSet presAssocID="{FA69BE1B-A2A6-412F-83B1-49504903C067}" presName="node" presStyleLbl="node1" presStyleIdx="2" presStyleCnt="8" custScaleX="173098" custScaleY="157696" custRadScaleRad="124425" custRadScaleInc="82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CD1C4B-D63D-4E2B-80CB-6607CCD58884}" type="pres">
      <dgm:prSet presAssocID="{FA69BE1B-A2A6-412F-83B1-49504903C067}" presName="dummy" presStyleCnt="0"/>
      <dgm:spPr/>
      <dgm:t>
        <a:bodyPr/>
        <a:lstStyle/>
        <a:p>
          <a:endParaRPr lang="es-EC"/>
        </a:p>
      </dgm:t>
    </dgm:pt>
    <dgm:pt modelId="{A58FFEAF-708A-498A-B041-CB17A869C291}" type="pres">
      <dgm:prSet presAssocID="{9456E7A7-CC90-43A3-B21A-9A67720CF4FD}" presName="sibTrans" presStyleLbl="sibTrans2D1" presStyleIdx="2" presStyleCnt="8"/>
      <dgm:spPr/>
      <dgm:t>
        <a:bodyPr/>
        <a:lstStyle/>
        <a:p>
          <a:endParaRPr lang="es-ES"/>
        </a:p>
      </dgm:t>
    </dgm:pt>
    <dgm:pt modelId="{133AFF9D-299F-4588-BB76-E87CC612C582}" type="pres">
      <dgm:prSet presAssocID="{7D42806A-19CE-4E62-9BE6-97E6A9548349}" presName="node" presStyleLbl="node1" presStyleIdx="3" presStyleCnt="8" custScaleX="181969" custScaleY="151972" custRadScaleRad="114976" custRadScaleInc="-181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5A341A-B6BF-4927-A067-A33DD119BDC6}" type="pres">
      <dgm:prSet presAssocID="{7D42806A-19CE-4E62-9BE6-97E6A9548349}" presName="dummy" presStyleCnt="0"/>
      <dgm:spPr/>
      <dgm:t>
        <a:bodyPr/>
        <a:lstStyle/>
        <a:p>
          <a:endParaRPr lang="es-EC"/>
        </a:p>
      </dgm:t>
    </dgm:pt>
    <dgm:pt modelId="{E21353E7-D85C-41B4-826F-B49FE1C017D3}" type="pres">
      <dgm:prSet presAssocID="{55FCF1E6-27E5-487A-B76F-25F20C33FB37}" presName="sibTrans" presStyleLbl="sibTrans2D1" presStyleIdx="3" presStyleCnt="8"/>
      <dgm:spPr/>
      <dgm:t>
        <a:bodyPr/>
        <a:lstStyle/>
        <a:p>
          <a:endParaRPr lang="es-ES"/>
        </a:p>
      </dgm:t>
    </dgm:pt>
    <dgm:pt modelId="{102696D0-F75D-4560-80D8-3C3F15B729B9}" type="pres">
      <dgm:prSet presAssocID="{B3285404-A23C-4EA6-A73A-57D16DA1CCD7}" presName="node" presStyleLbl="node1" presStyleIdx="4" presStyleCnt="8" custScaleX="138722" custScaleY="127128" custRadScaleRad="99037" custRadScaleInc="-158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CB755-8A87-4B8E-AF1C-21185D7157C1}" type="pres">
      <dgm:prSet presAssocID="{B3285404-A23C-4EA6-A73A-57D16DA1CCD7}" presName="dummy" presStyleCnt="0"/>
      <dgm:spPr/>
      <dgm:t>
        <a:bodyPr/>
        <a:lstStyle/>
        <a:p>
          <a:endParaRPr lang="es-EC"/>
        </a:p>
      </dgm:t>
    </dgm:pt>
    <dgm:pt modelId="{CF393251-C6A2-4F08-9F71-33924AE4A454}" type="pres">
      <dgm:prSet presAssocID="{93C6E8C0-14E1-49A8-87D4-04A90C9B2385}" presName="sibTrans" presStyleLbl="sibTrans2D1" presStyleIdx="4" presStyleCnt="8"/>
      <dgm:spPr/>
      <dgm:t>
        <a:bodyPr/>
        <a:lstStyle/>
        <a:p>
          <a:endParaRPr lang="es-ES"/>
        </a:p>
      </dgm:t>
    </dgm:pt>
    <dgm:pt modelId="{087ECB3C-E58D-410F-A992-B80E93DAF8E7}" type="pres">
      <dgm:prSet presAssocID="{C6AA4E81-738D-4194-837D-1DAEC49D36AA}" presName="node" presStyleLbl="node1" presStyleIdx="5" presStyleCnt="8" custScaleX="172521" custScaleY="148360" custRadScaleRad="110410" custRadScaleInc="-91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7F4AC6-E6B0-424F-B067-0B45B32226B2}" type="pres">
      <dgm:prSet presAssocID="{C6AA4E81-738D-4194-837D-1DAEC49D36AA}" presName="dummy" presStyleCnt="0"/>
      <dgm:spPr/>
      <dgm:t>
        <a:bodyPr/>
        <a:lstStyle/>
        <a:p>
          <a:endParaRPr lang="es-EC"/>
        </a:p>
      </dgm:t>
    </dgm:pt>
    <dgm:pt modelId="{E65A3225-2565-403A-809E-3FAEC4CCDE03}" type="pres">
      <dgm:prSet presAssocID="{F65EB1FD-DB00-438D-B213-1D5799165699}" presName="sibTrans" presStyleLbl="sibTrans2D1" presStyleIdx="5" presStyleCnt="8"/>
      <dgm:spPr/>
      <dgm:t>
        <a:bodyPr/>
        <a:lstStyle/>
        <a:p>
          <a:endParaRPr lang="es-ES"/>
        </a:p>
      </dgm:t>
    </dgm:pt>
    <dgm:pt modelId="{AFF8FC2B-A1C7-4AA7-A9ED-57A56FC10BEE}" type="pres">
      <dgm:prSet presAssocID="{ED34B9DD-F627-46DE-A9F1-E5988A78C382}" presName="node" presStyleLbl="node1" presStyleIdx="6" presStyleCnt="8" custScaleX="177784" custScaleY="162685" custRadScaleRad="120057" custRadScaleInc="-234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0A06D5-6B09-4205-90A0-C437D4BCE879}" type="pres">
      <dgm:prSet presAssocID="{ED34B9DD-F627-46DE-A9F1-E5988A78C382}" presName="dummy" presStyleCnt="0"/>
      <dgm:spPr/>
      <dgm:t>
        <a:bodyPr/>
        <a:lstStyle/>
        <a:p>
          <a:endParaRPr lang="es-EC"/>
        </a:p>
      </dgm:t>
    </dgm:pt>
    <dgm:pt modelId="{45EFFA60-EB79-4C95-A901-E79DC8495267}" type="pres">
      <dgm:prSet presAssocID="{B5FC348A-1D04-4EC7-98E8-C398B0D91500}" presName="sibTrans" presStyleLbl="sibTrans2D1" presStyleIdx="6" presStyleCnt="8"/>
      <dgm:spPr/>
      <dgm:t>
        <a:bodyPr/>
        <a:lstStyle/>
        <a:p>
          <a:endParaRPr lang="es-ES"/>
        </a:p>
      </dgm:t>
    </dgm:pt>
    <dgm:pt modelId="{A53275CE-636D-4473-8FBF-DC4ACBA8CC4B}" type="pres">
      <dgm:prSet presAssocID="{D42601C5-652F-4079-9A99-A459EE7DBE9D}" presName="node" presStyleLbl="node1" presStyleIdx="7" presStyleCnt="8" custScaleX="185749" custScaleY="166630" custRadScaleRad="111862" custRadScaleInc="-210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FAA967-270B-426B-85B5-3DA74B5490DB}" type="pres">
      <dgm:prSet presAssocID="{D42601C5-652F-4079-9A99-A459EE7DBE9D}" presName="dummy" presStyleCnt="0"/>
      <dgm:spPr/>
      <dgm:t>
        <a:bodyPr/>
        <a:lstStyle/>
        <a:p>
          <a:endParaRPr lang="es-EC"/>
        </a:p>
      </dgm:t>
    </dgm:pt>
    <dgm:pt modelId="{18A4B60F-6A13-40A7-A1CA-B70787542796}" type="pres">
      <dgm:prSet presAssocID="{75D82766-34EB-4092-952F-021690347E89}" presName="sibTrans" presStyleLbl="sibTrans2D1" presStyleIdx="7" presStyleCnt="8"/>
      <dgm:spPr/>
      <dgm:t>
        <a:bodyPr/>
        <a:lstStyle/>
        <a:p>
          <a:endParaRPr lang="es-ES"/>
        </a:p>
      </dgm:t>
    </dgm:pt>
  </dgm:ptLst>
  <dgm:cxnLst>
    <dgm:cxn modelId="{FAEA7BF1-A33F-4CA9-8995-55F3FFB3E937}" type="presOf" srcId="{FA69BE1B-A2A6-412F-83B1-49504903C067}" destId="{25C4D9EB-EA26-43FC-B0C4-D1067BEB02A2}" srcOrd="0" destOrd="0" presId="urn:microsoft.com/office/officeart/2005/8/layout/radial6"/>
    <dgm:cxn modelId="{9BC33C39-198E-47AC-965A-FA517433727B}" srcId="{1B2203F9-F953-4166-989F-E5BAF938A78E}" destId="{7D42806A-19CE-4E62-9BE6-97E6A9548349}" srcOrd="3" destOrd="0" parTransId="{6970CB9C-5E0D-48A3-A608-D1A2CC649499}" sibTransId="{55FCF1E6-27E5-487A-B76F-25F20C33FB37}"/>
    <dgm:cxn modelId="{F7A63624-3ED6-4F12-AA07-6D441506A21F}" srcId="{1B2203F9-F953-4166-989F-E5BAF938A78E}" destId="{D42601C5-652F-4079-9A99-A459EE7DBE9D}" srcOrd="7" destOrd="0" parTransId="{B0FEE382-4279-44C0-9B61-301879A4580D}" sibTransId="{75D82766-34EB-4092-952F-021690347E89}"/>
    <dgm:cxn modelId="{862CA7B5-A670-4EFD-9883-E2E8A18BF3DB}" srcId="{1B2203F9-F953-4166-989F-E5BAF938A78E}" destId="{38D03521-A5F2-4D31-9FC3-FCAF6B3A469F}" srcOrd="0" destOrd="0" parTransId="{86568E63-7659-4AE0-B9C1-478C4D492737}" sibTransId="{80BAFE17-193E-486F-81C1-2964F80D17DE}"/>
    <dgm:cxn modelId="{0E331E59-FBD9-4118-A4B7-1A7FF1409567}" type="presOf" srcId="{B5FC348A-1D04-4EC7-98E8-C398B0D91500}" destId="{45EFFA60-EB79-4C95-A901-E79DC8495267}" srcOrd="0" destOrd="0" presId="urn:microsoft.com/office/officeart/2005/8/layout/radial6"/>
    <dgm:cxn modelId="{FDE590B0-AADD-49DA-9EED-66AA072569F4}" srcId="{BED5FDCD-86E9-4E6C-9379-ED6843F54B9D}" destId="{1B2203F9-F953-4166-989F-E5BAF938A78E}" srcOrd="0" destOrd="0" parTransId="{6832D719-1BF1-4AB4-A541-B5D7B5A6C1D5}" sibTransId="{02B28763-DC74-46D7-85DD-8278C6FDEB7B}"/>
    <dgm:cxn modelId="{BFEC64B0-4DF9-4335-8DE4-10B005488B55}" type="presOf" srcId="{B3285404-A23C-4EA6-A73A-57D16DA1CCD7}" destId="{102696D0-F75D-4560-80D8-3C3F15B729B9}" srcOrd="0" destOrd="0" presId="urn:microsoft.com/office/officeart/2005/8/layout/radial6"/>
    <dgm:cxn modelId="{C4C44305-F58E-4B2A-A0CF-96A87D1D4127}" srcId="{1B2203F9-F953-4166-989F-E5BAF938A78E}" destId="{B3285404-A23C-4EA6-A73A-57D16DA1CCD7}" srcOrd="4" destOrd="0" parTransId="{965CFD9F-C957-4403-AADA-0E05B01A1DB8}" sibTransId="{93C6E8C0-14E1-49A8-87D4-04A90C9B2385}"/>
    <dgm:cxn modelId="{8B39F76E-44CA-4656-916F-85B1ACB24A0D}" type="presOf" srcId="{55FCF1E6-27E5-487A-B76F-25F20C33FB37}" destId="{E21353E7-D85C-41B4-826F-B49FE1C017D3}" srcOrd="0" destOrd="0" presId="urn:microsoft.com/office/officeart/2005/8/layout/radial6"/>
    <dgm:cxn modelId="{FAC69518-BDC8-4878-92B6-A7213838E01C}" type="presOf" srcId="{ED34B9DD-F627-46DE-A9F1-E5988A78C382}" destId="{AFF8FC2B-A1C7-4AA7-A9ED-57A56FC10BEE}" srcOrd="0" destOrd="0" presId="urn:microsoft.com/office/officeart/2005/8/layout/radial6"/>
    <dgm:cxn modelId="{A9A5B0BA-B016-48F9-ACEE-A32749DBD741}" type="presOf" srcId="{9456E7A7-CC90-43A3-B21A-9A67720CF4FD}" destId="{A58FFEAF-708A-498A-B041-CB17A869C291}" srcOrd="0" destOrd="0" presId="urn:microsoft.com/office/officeart/2005/8/layout/radial6"/>
    <dgm:cxn modelId="{6135B97D-A454-4404-9EF7-509419A1A324}" type="presOf" srcId="{75D82766-34EB-4092-952F-021690347E89}" destId="{18A4B60F-6A13-40A7-A1CA-B70787542796}" srcOrd="0" destOrd="0" presId="urn:microsoft.com/office/officeart/2005/8/layout/radial6"/>
    <dgm:cxn modelId="{D1A18443-5A75-445C-A209-0DFF2708B864}" type="presOf" srcId="{7D42806A-19CE-4E62-9BE6-97E6A9548349}" destId="{133AFF9D-299F-4588-BB76-E87CC612C582}" srcOrd="0" destOrd="0" presId="urn:microsoft.com/office/officeart/2005/8/layout/radial6"/>
    <dgm:cxn modelId="{D23AC24D-DC77-435A-9646-599BA43CA087}" type="presOf" srcId="{93C6E8C0-14E1-49A8-87D4-04A90C9B2385}" destId="{CF393251-C6A2-4F08-9F71-33924AE4A454}" srcOrd="0" destOrd="0" presId="urn:microsoft.com/office/officeart/2005/8/layout/radial6"/>
    <dgm:cxn modelId="{386EFFC3-A247-46C4-B02C-46DB92B2CF3D}" type="presOf" srcId="{38D03521-A5F2-4D31-9FC3-FCAF6B3A469F}" destId="{6A852C0C-DCE2-4319-AB9C-A7EA5F044349}" srcOrd="0" destOrd="0" presId="urn:microsoft.com/office/officeart/2005/8/layout/radial6"/>
    <dgm:cxn modelId="{C4F4E56D-7050-4347-A201-F8B8D355D248}" type="presOf" srcId="{F65EB1FD-DB00-438D-B213-1D5799165699}" destId="{E65A3225-2565-403A-809E-3FAEC4CCDE03}" srcOrd="0" destOrd="0" presId="urn:microsoft.com/office/officeart/2005/8/layout/radial6"/>
    <dgm:cxn modelId="{B166975C-1759-4064-8A6C-BFF2254F841A}" type="presOf" srcId="{D42601C5-652F-4079-9A99-A459EE7DBE9D}" destId="{A53275CE-636D-4473-8FBF-DC4ACBA8CC4B}" srcOrd="0" destOrd="0" presId="urn:microsoft.com/office/officeart/2005/8/layout/radial6"/>
    <dgm:cxn modelId="{9EFE7D0E-7DFC-4545-A2F1-B4BBEE112F49}" srcId="{1B2203F9-F953-4166-989F-E5BAF938A78E}" destId="{ED34B9DD-F627-46DE-A9F1-E5988A78C382}" srcOrd="6" destOrd="0" parTransId="{CA52DE0A-E302-4E04-BCE1-530EA7F07FC9}" sibTransId="{B5FC348A-1D04-4EC7-98E8-C398B0D91500}"/>
    <dgm:cxn modelId="{F8381B64-316F-40A9-8B4B-6FB72BB9084A}" type="presOf" srcId="{C6AA4E81-738D-4194-837D-1DAEC49D36AA}" destId="{087ECB3C-E58D-410F-A992-B80E93DAF8E7}" srcOrd="0" destOrd="0" presId="urn:microsoft.com/office/officeart/2005/8/layout/radial6"/>
    <dgm:cxn modelId="{7716EF3C-FC47-47F0-B18D-80C4E2E99754}" type="presOf" srcId="{BED5FDCD-86E9-4E6C-9379-ED6843F54B9D}" destId="{EB7F0414-5357-4471-B070-EB7C4007598B}" srcOrd="0" destOrd="0" presId="urn:microsoft.com/office/officeart/2005/8/layout/radial6"/>
    <dgm:cxn modelId="{46FF4474-4962-477F-8398-6CE3771863A6}" type="presOf" srcId="{1B2203F9-F953-4166-989F-E5BAF938A78E}" destId="{7836D9DC-6C41-44D0-8D82-B7A6CF89B81D}" srcOrd="0" destOrd="0" presId="urn:microsoft.com/office/officeart/2005/8/layout/radial6"/>
    <dgm:cxn modelId="{7BC1BB86-626B-4C0B-B26A-5A8923C68DC9}" type="presOf" srcId="{587B00D8-FECB-42EB-8B3E-593724A812AB}" destId="{04271DB0-78AF-418A-ADDA-C8D9739A60A1}" srcOrd="0" destOrd="0" presId="urn:microsoft.com/office/officeart/2005/8/layout/radial6"/>
    <dgm:cxn modelId="{04D3BE6F-B7E9-453F-A998-EF88425C5718}" type="presOf" srcId="{80BAFE17-193E-486F-81C1-2964F80D17DE}" destId="{997FAA47-141A-44DE-B923-46DB8CC86352}" srcOrd="0" destOrd="0" presId="urn:microsoft.com/office/officeart/2005/8/layout/radial6"/>
    <dgm:cxn modelId="{11784D13-1C44-431F-BFF4-D87DE2084734}" type="presOf" srcId="{A24FFA29-ED0C-4728-A0C2-774D751117DA}" destId="{844F5232-A34C-48DA-8A26-3983E0AFC8B8}" srcOrd="0" destOrd="0" presId="urn:microsoft.com/office/officeart/2005/8/layout/radial6"/>
    <dgm:cxn modelId="{40E28715-33F0-4780-B4A6-8D71D73BC5ED}" srcId="{1B2203F9-F953-4166-989F-E5BAF938A78E}" destId="{FA69BE1B-A2A6-412F-83B1-49504903C067}" srcOrd="2" destOrd="0" parTransId="{B3D6BCD9-E4CF-4A0C-B1C6-CF99850CC2E6}" sibTransId="{9456E7A7-CC90-43A3-B21A-9A67720CF4FD}"/>
    <dgm:cxn modelId="{A42B6311-7EAE-4422-9E42-2AED94AA1A71}" srcId="{1B2203F9-F953-4166-989F-E5BAF938A78E}" destId="{A24FFA29-ED0C-4728-A0C2-774D751117DA}" srcOrd="1" destOrd="0" parTransId="{171281F8-A706-40E2-89D7-24DDAACEF2B4}" sibTransId="{587B00D8-FECB-42EB-8B3E-593724A812AB}"/>
    <dgm:cxn modelId="{3DA6FC25-7636-4E63-A629-DFC7AAEB6A1E}" srcId="{1B2203F9-F953-4166-989F-E5BAF938A78E}" destId="{C6AA4E81-738D-4194-837D-1DAEC49D36AA}" srcOrd="5" destOrd="0" parTransId="{5D8E27F9-F947-4E43-AA7F-A11048A5B5F0}" sibTransId="{F65EB1FD-DB00-438D-B213-1D5799165699}"/>
    <dgm:cxn modelId="{B3629863-12EA-4F86-84D8-61BA7F4A7A1E}" type="presParOf" srcId="{EB7F0414-5357-4471-B070-EB7C4007598B}" destId="{7836D9DC-6C41-44D0-8D82-B7A6CF89B81D}" srcOrd="0" destOrd="0" presId="urn:microsoft.com/office/officeart/2005/8/layout/radial6"/>
    <dgm:cxn modelId="{F12BA2C0-ED37-43C3-B437-772444F1B68B}" type="presParOf" srcId="{EB7F0414-5357-4471-B070-EB7C4007598B}" destId="{6A852C0C-DCE2-4319-AB9C-A7EA5F044349}" srcOrd="1" destOrd="0" presId="urn:microsoft.com/office/officeart/2005/8/layout/radial6"/>
    <dgm:cxn modelId="{CDB4F894-0739-4064-B74E-A208CCE8FD11}" type="presParOf" srcId="{EB7F0414-5357-4471-B070-EB7C4007598B}" destId="{79388579-8F25-4E60-8126-B103F1CBC113}" srcOrd="2" destOrd="0" presId="urn:microsoft.com/office/officeart/2005/8/layout/radial6"/>
    <dgm:cxn modelId="{CEAC5D57-9A20-4708-A8F2-A080A20A55C6}" type="presParOf" srcId="{EB7F0414-5357-4471-B070-EB7C4007598B}" destId="{997FAA47-141A-44DE-B923-46DB8CC86352}" srcOrd="3" destOrd="0" presId="urn:microsoft.com/office/officeart/2005/8/layout/radial6"/>
    <dgm:cxn modelId="{9458152F-4527-4D0C-85B2-7D9A51B2CA13}" type="presParOf" srcId="{EB7F0414-5357-4471-B070-EB7C4007598B}" destId="{844F5232-A34C-48DA-8A26-3983E0AFC8B8}" srcOrd="4" destOrd="0" presId="urn:microsoft.com/office/officeart/2005/8/layout/radial6"/>
    <dgm:cxn modelId="{B046DB1E-617D-4987-8741-465EE7C48F82}" type="presParOf" srcId="{EB7F0414-5357-4471-B070-EB7C4007598B}" destId="{783C55BC-D065-4854-8F80-6F57FDBE19B1}" srcOrd="5" destOrd="0" presId="urn:microsoft.com/office/officeart/2005/8/layout/radial6"/>
    <dgm:cxn modelId="{67DD4767-EAB1-4B31-B910-ED5ABCDDD085}" type="presParOf" srcId="{EB7F0414-5357-4471-B070-EB7C4007598B}" destId="{04271DB0-78AF-418A-ADDA-C8D9739A60A1}" srcOrd="6" destOrd="0" presId="urn:microsoft.com/office/officeart/2005/8/layout/radial6"/>
    <dgm:cxn modelId="{BC2FD51E-0678-4AEC-8DD1-EF10C42C478E}" type="presParOf" srcId="{EB7F0414-5357-4471-B070-EB7C4007598B}" destId="{25C4D9EB-EA26-43FC-B0C4-D1067BEB02A2}" srcOrd="7" destOrd="0" presId="urn:microsoft.com/office/officeart/2005/8/layout/radial6"/>
    <dgm:cxn modelId="{C315B125-FE4C-48D7-9658-C8C106FCD2F6}" type="presParOf" srcId="{EB7F0414-5357-4471-B070-EB7C4007598B}" destId="{78CD1C4B-D63D-4E2B-80CB-6607CCD58884}" srcOrd="8" destOrd="0" presId="urn:microsoft.com/office/officeart/2005/8/layout/radial6"/>
    <dgm:cxn modelId="{2104F26A-F5FF-419E-AB3C-FF14AF3AD01F}" type="presParOf" srcId="{EB7F0414-5357-4471-B070-EB7C4007598B}" destId="{A58FFEAF-708A-498A-B041-CB17A869C291}" srcOrd="9" destOrd="0" presId="urn:microsoft.com/office/officeart/2005/8/layout/radial6"/>
    <dgm:cxn modelId="{76DEBE73-8BAE-4E57-93A5-6CAA7830B204}" type="presParOf" srcId="{EB7F0414-5357-4471-B070-EB7C4007598B}" destId="{133AFF9D-299F-4588-BB76-E87CC612C582}" srcOrd="10" destOrd="0" presId="urn:microsoft.com/office/officeart/2005/8/layout/radial6"/>
    <dgm:cxn modelId="{EE0374DA-3FFB-4226-BF4E-DA9627B2201A}" type="presParOf" srcId="{EB7F0414-5357-4471-B070-EB7C4007598B}" destId="{8A5A341A-B6BF-4927-A067-A33DD119BDC6}" srcOrd="11" destOrd="0" presId="urn:microsoft.com/office/officeart/2005/8/layout/radial6"/>
    <dgm:cxn modelId="{C1ABD468-ECC4-4507-9BAB-663AE3796147}" type="presParOf" srcId="{EB7F0414-5357-4471-B070-EB7C4007598B}" destId="{E21353E7-D85C-41B4-826F-B49FE1C017D3}" srcOrd="12" destOrd="0" presId="urn:microsoft.com/office/officeart/2005/8/layout/radial6"/>
    <dgm:cxn modelId="{DC02329F-F1BD-4B90-85F7-B907FA5AAC02}" type="presParOf" srcId="{EB7F0414-5357-4471-B070-EB7C4007598B}" destId="{102696D0-F75D-4560-80D8-3C3F15B729B9}" srcOrd="13" destOrd="0" presId="urn:microsoft.com/office/officeart/2005/8/layout/radial6"/>
    <dgm:cxn modelId="{07CB60FB-6AB1-4A67-8AC9-B34B37E7AAFA}" type="presParOf" srcId="{EB7F0414-5357-4471-B070-EB7C4007598B}" destId="{807CB755-8A87-4B8E-AF1C-21185D7157C1}" srcOrd="14" destOrd="0" presId="urn:microsoft.com/office/officeart/2005/8/layout/radial6"/>
    <dgm:cxn modelId="{828A17B4-0839-459B-B333-F56E42C99CAB}" type="presParOf" srcId="{EB7F0414-5357-4471-B070-EB7C4007598B}" destId="{CF393251-C6A2-4F08-9F71-33924AE4A454}" srcOrd="15" destOrd="0" presId="urn:microsoft.com/office/officeart/2005/8/layout/radial6"/>
    <dgm:cxn modelId="{3CB82AC6-F853-4CC3-B301-1AD208B5E6C8}" type="presParOf" srcId="{EB7F0414-5357-4471-B070-EB7C4007598B}" destId="{087ECB3C-E58D-410F-A992-B80E93DAF8E7}" srcOrd="16" destOrd="0" presId="urn:microsoft.com/office/officeart/2005/8/layout/radial6"/>
    <dgm:cxn modelId="{74D8F5C5-AAF5-46CB-BC3D-9390544402A4}" type="presParOf" srcId="{EB7F0414-5357-4471-B070-EB7C4007598B}" destId="{0A7F4AC6-E6B0-424F-B067-0B45B32226B2}" srcOrd="17" destOrd="0" presId="urn:microsoft.com/office/officeart/2005/8/layout/radial6"/>
    <dgm:cxn modelId="{D7CE37D0-63A4-4BB4-ADCA-C5E5B9AB8081}" type="presParOf" srcId="{EB7F0414-5357-4471-B070-EB7C4007598B}" destId="{E65A3225-2565-403A-809E-3FAEC4CCDE03}" srcOrd="18" destOrd="0" presId="urn:microsoft.com/office/officeart/2005/8/layout/radial6"/>
    <dgm:cxn modelId="{A351EF1B-4C76-46D6-B62D-324FEAB84DD0}" type="presParOf" srcId="{EB7F0414-5357-4471-B070-EB7C4007598B}" destId="{AFF8FC2B-A1C7-4AA7-A9ED-57A56FC10BEE}" srcOrd="19" destOrd="0" presId="urn:microsoft.com/office/officeart/2005/8/layout/radial6"/>
    <dgm:cxn modelId="{E310C04E-6CD0-48C6-8391-12F2E759F094}" type="presParOf" srcId="{EB7F0414-5357-4471-B070-EB7C4007598B}" destId="{820A06D5-6B09-4205-90A0-C437D4BCE879}" srcOrd="20" destOrd="0" presId="urn:microsoft.com/office/officeart/2005/8/layout/radial6"/>
    <dgm:cxn modelId="{438AC6E8-8BF2-4534-8A29-7E6BD7DFC73E}" type="presParOf" srcId="{EB7F0414-5357-4471-B070-EB7C4007598B}" destId="{45EFFA60-EB79-4C95-A901-E79DC8495267}" srcOrd="21" destOrd="0" presId="urn:microsoft.com/office/officeart/2005/8/layout/radial6"/>
    <dgm:cxn modelId="{9EBAFCB6-DB3E-4302-9C54-70B05FFD2184}" type="presParOf" srcId="{EB7F0414-5357-4471-B070-EB7C4007598B}" destId="{A53275CE-636D-4473-8FBF-DC4ACBA8CC4B}" srcOrd="22" destOrd="0" presId="urn:microsoft.com/office/officeart/2005/8/layout/radial6"/>
    <dgm:cxn modelId="{05F3CE92-7EC4-413E-B835-0B71145AA140}" type="presParOf" srcId="{EB7F0414-5357-4471-B070-EB7C4007598B}" destId="{47FAA967-270B-426B-85B5-3DA74B5490DB}" srcOrd="23" destOrd="0" presId="urn:microsoft.com/office/officeart/2005/8/layout/radial6"/>
    <dgm:cxn modelId="{9BA67C9D-9E8B-4EAB-B712-08679084DA68}" type="presParOf" srcId="{EB7F0414-5357-4471-B070-EB7C4007598B}" destId="{18A4B60F-6A13-40A7-A1CA-B70787542796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5C3BE2-BB9B-4DAE-944A-E8615A74B45E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E325537-F57E-4DD9-A9F0-813F0447DE41}">
      <dgm:prSet phldrT="[Texto]"/>
      <dgm:spPr/>
      <dgm:t>
        <a:bodyPr/>
        <a:lstStyle/>
        <a:p>
          <a:r>
            <a:rPr lang="es-EC" b="1" dirty="0" smtClean="0"/>
            <a:t>Resolución</a:t>
          </a:r>
          <a:r>
            <a:rPr lang="es-EC" dirty="0" smtClean="0"/>
            <a:t> </a:t>
          </a:r>
          <a:endParaRPr lang="es-EC" dirty="0"/>
        </a:p>
      </dgm:t>
    </dgm:pt>
    <dgm:pt modelId="{C0D558A7-4A14-4875-932D-5424AFD9E935}" type="parTrans" cxnId="{D23E2445-68F7-4DFA-B833-1C08ABA2F505}">
      <dgm:prSet/>
      <dgm:spPr/>
      <dgm:t>
        <a:bodyPr/>
        <a:lstStyle/>
        <a:p>
          <a:endParaRPr lang="es-EC"/>
        </a:p>
      </dgm:t>
    </dgm:pt>
    <dgm:pt modelId="{4803D985-E5BA-41E2-A839-24FE1A59AF95}" type="sibTrans" cxnId="{D23E2445-68F7-4DFA-B833-1C08ABA2F505}">
      <dgm:prSet/>
      <dgm:spPr/>
      <dgm:t>
        <a:bodyPr/>
        <a:lstStyle/>
        <a:p>
          <a:endParaRPr lang="es-EC"/>
        </a:p>
      </dgm:t>
    </dgm:pt>
    <dgm:pt modelId="{30A8A55C-A6DF-495B-9CAF-E9A946BF1BE1}">
      <dgm:prSet phldrT="[Texto]" custT="1"/>
      <dgm:spPr/>
      <dgm:t>
        <a:bodyPr/>
        <a:lstStyle/>
        <a:p>
          <a:r>
            <a:rPr lang="es-EC" sz="2000" dirty="0" smtClean="0"/>
            <a:t>Resolución favorable del órgano legislativo</a:t>
          </a:r>
          <a:endParaRPr lang="es-EC" sz="2000" dirty="0"/>
        </a:p>
      </dgm:t>
    </dgm:pt>
    <dgm:pt modelId="{B2474D8D-85A4-4209-AA38-06DD7FD2F29A}" type="parTrans" cxnId="{BA600BF4-542E-4240-A94B-74C86A0EBEAC}">
      <dgm:prSet/>
      <dgm:spPr/>
      <dgm:t>
        <a:bodyPr/>
        <a:lstStyle/>
        <a:p>
          <a:endParaRPr lang="es-EC"/>
        </a:p>
      </dgm:t>
    </dgm:pt>
    <dgm:pt modelId="{ACCFB773-E8A0-4329-949C-2C84899580D4}" type="sibTrans" cxnId="{BA600BF4-542E-4240-A94B-74C86A0EBEAC}">
      <dgm:prSet/>
      <dgm:spPr/>
      <dgm:t>
        <a:bodyPr/>
        <a:lstStyle/>
        <a:p>
          <a:endParaRPr lang="es-EC"/>
        </a:p>
      </dgm:t>
    </dgm:pt>
    <dgm:pt modelId="{C2CC10BC-3719-4B19-9438-C8D956411495}">
      <dgm:prSet phldrT="[Texto]"/>
      <dgm:spPr/>
      <dgm:t>
        <a:bodyPr/>
        <a:lstStyle/>
        <a:p>
          <a:r>
            <a:rPr lang="es-EC" b="1" dirty="0" smtClean="0"/>
            <a:t>Convenio</a:t>
          </a:r>
          <a:endParaRPr lang="es-EC" b="1" dirty="0"/>
        </a:p>
      </dgm:t>
    </dgm:pt>
    <dgm:pt modelId="{96589548-55B6-4425-846C-B69E4F5CB59B}" type="parTrans" cxnId="{D752ADA8-B643-4D4F-902B-EF74B158181E}">
      <dgm:prSet/>
      <dgm:spPr/>
      <dgm:t>
        <a:bodyPr/>
        <a:lstStyle/>
        <a:p>
          <a:endParaRPr lang="es-EC"/>
        </a:p>
      </dgm:t>
    </dgm:pt>
    <dgm:pt modelId="{736C1C2E-4C25-423F-BF89-51CABCF9CC49}" type="sibTrans" cxnId="{D752ADA8-B643-4D4F-902B-EF74B158181E}">
      <dgm:prSet/>
      <dgm:spPr/>
      <dgm:t>
        <a:bodyPr/>
        <a:lstStyle/>
        <a:p>
          <a:endParaRPr lang="es-EC"/>
        </a:p>
      </dgm:t>
    </dgm:pt>
    <dgm:pt modelId="{17C209BB-137D-4DDD-BCA7-3FA64A258883}">
      <dgm:prSet phldrT="[Texto]" custT="1"/>
      <dgm:spPr/>
      <dgm:t>
        <a:bodyPr/>
        <a:lstStyle/>
        <a:p>
          <a:r>
            <a:rPr lang="es-EC" sz="1800" dirty="0" smtClean="0"/>
            <a:t>Denominación</a:t>
          </a:r>
          <a:endParaRPr lang="es-EC" sz="1800" dirty="0"/>
        </a:p>
      </dgm:t>
    </dgm:pt>
    <dgm:pt modelId="{CE993775-FBA2-415A-8897-894C72F2712E}" type="parTrans" cxnId="{CEFDC3ED-D0DF-4643-AA8C-332BFA31BCF4}">
      <dgm:prSet/>
      <dgm:spPr/>
      <dgm:t>
        <a:bodyPr/>
        <a:lstStyle/>
        <a:p>
          <a:endParaRPr lang="es-EC"/>
        </a:p>
      </dgm:t>
    </dgm:pt>
    <dgm:pt modelId="{C2BE79C4-6D9F-4928-B6B9-397E40BDF79E}" type="sibTrans" cxnId="{CEFDC3ED-D0DF-4643-AA8C-332BFA31BCF4}">
      <dgm:prSet/>
      <dgm:spPr/>
      <dgm:t>
        <a:bodyPr/>
        <a:lstStyle/>
        <a:p>
          <a:endParaRPr lang="es-EC"/>
        </a:p>
      </dgm:t>
    </dgm:pt>
    <dgm:pt modelId="{487200CE-C5F7-4E15-860A-493858C5DC2B}">
      <dgm:prSet phldrT="[Texto]"/>
      <dgm:spPr/>
      <dgm:t>
        <a:bodyPr/>
        <a:lstStyle/>
        <a:p>
          <a:r>
            <a:rPr lang="es-EC" b="1" dirty="0" smtClean="0"/>
            <a:t>Publicación</a:t>
          </a:r>
          <a:endParaRPr lang="es-EC" b="1" dirty="0"/>
        </a:p>
      </dgm:t>
    </dgm:pt>
    <dgm:pt modelId="{E6EDFD51-012A-4C22-B79F-3566A3DEB0BE}" type="parTrans" cxnId="{8806D2D9-07AE-493D-B8DF-804BB8626F43}">
      <dgm:prSet/>
      <dgm:spPr/>
      <dgm:t>
        <a:bodyPr/>
        <a:lstStyle/>
        <a:p>
          <a:endParaRPr lang="es-EC"/>
        </a:p>
      </dgm:t>
    </dgm:pt>
    <dgm:pt modelId="{3DE258A8-49EC-4F1A-8699-3B543D5EB182}" type="sibTrans" cxnId="{8806D2D9-07AE-493D-B8DF-804BB8626F43}">
      <dgm:prSet/>
      <dgm:spPr/>
      <dgm:t>
        <a:bodyPr/>
        <a:lstStyle/>
        <a:p>
          <a:endParaRPr lang="es-EC"/>
        </a:p>
      </dgm:t>
    </dgm:pt>
    <dgm:pt modelId="{A6F769E2-D838-442C-96AF-82585D08A668}">
      <dgm:prSet phldrT="[Texto]" custT="1"/>
      <dgm:spPr/>
      <dgm:t>
        <a:bodyPr/>
        <a:lstStyle/>
        <a:p>
          <a:r>
            <a:rPr lang="es-EC" sz="1800" dirty="0" smtClean="0"/>
            <a:t>Convenio</a:t>
          </a:r>
          <a:endParaRPr lang="es-EC" sz="1800" dirty="0"/>
        </a:p>
      </dgm:t>
    </dgm:pt>
    <dgm:pt modelId="{DA41BCAE-965E-41E7-93E4-203602A4089C}" type="parTrans" cxnId="{3E36200A-C2D9-428F-8E63-E249403D8590}">
      <dgm:prSet/>
      <dgm:spPr/>
      <dgm:t>
        <a:bodyPr/>
        <a:lstStyle/>
        <a:p>
          <a:endParaRPr lang="es-EC"/>
        </a:p>
      </dgm:t>
    </dgm:pt>
    <dgm:pt modelId="{0DE2D7DC-71B1-4F34-B82D-A2BD888799CB}" type="sibTrans" cxnId="{3E36200A-C2D9-428F-8E63-E249403D8590}">
      <dgm:prSet/>
      <dgm:spPr/>
      <dgm:t>
        <a:bodyPr/>
        <a:lstStyle/>
        <a:p>
          <a:endParaRPr lang="es-EC"/>
        </a:p>
      </dgm:t>
    </dgm:pt>
    <dgm:pt modelId="{4E80494D-C26B-4840-A1AE-0EE1CA55E1D2}">
      <dgm:prSet phldrT="[Texto]" custT="1"/>
      <dgm:spPr/>
      <dgm:t>
        <a:bodyPr/>
        <a:lstStyle/>
        <a:p>
          <a:r>
            <a:rPr lang="es-EC" sz="1800" dirty="0" smtClean="0"/>
            <a:t>Resoluciones habilitantes de órganos legislativos</a:t>
          </a:r>
          <a:endParaRPr lang="es-EC" sz="1800" dirty="0"/>
        </a:p>
      </dgm:t>
    </dgm:pt>
    <dgm:pt modelId="{AFDD08F6-C7E3-45BB-9442-6D2C29806B0F}" type="parTrans" cxnId="{FC0AC1DE-D415-4F47-AA15-2677220FD78E}">
      <dgm:prSet/>
      <dgm:spPr/>
      <dgm:t>
        <a:bodyPr/>
        <a:lstStyle/>
        <a:p>
          <a:endParaRPr lang="es-EC"/>
        </a:p>
      </dgm:t>
    </dgm:pt>
    <dgm:pt modelId="{C36CC47A-E3B2-4584-8141-66462988F7EE}" type="sibTrans" cxnId="{FC0AC1DE-D415-4F47-AA15-2677220FD78E}">
      <dgm:prSet/>
      <dgm:spPr/>
      <dgm:t>
        <a:bodyPr/>
        <a:lstStyle/>
        <a:p>
          <a:endParaRPr lang="es-EC"/>
        </a:p>
      </dgm:t>
    </dgm:pt>
    <dgm:pt modelId="{A306DD83-81D3-42B1-9603-29DEBEF4E61F}">
      <dgm:prSet/>
      <dgm:spPr/>
      <dgm:t>
        <a:bodyPr/>
        <a:lstStyle/>
        <a:p>
          <a:r>
            <a:rPr lang="es-EC" b="1" dirty="0" smtClean="0"/>
            <a:t>Inscripción</a:t>
          </a:r>
          <a:endParaRPr lang="es-EC" b="1" dirty="0"/>
        </a:p>
      </dgm:t>
    </dgm:pt>
    <dgm:pt modelId="{92CDEA72-75ED-4641-8727-8C726F6857A4}" type="parTrans" cxnId="{493DC22D-FF37-4756-A9DD-6FA83BF95B25}">
      <dgm:prSet/>
      <dgm:spPr/>
      <dgm:t>
        <a:bodyPr/>
        <a:lstStyle/>
        <a:p>
          <a:endParaRPr lang="es-EC"/>
        </a:p>
      </dgm:t>
    </dgm:pt>
    <dgm:pt modelId="{0A37968F-FD93-4922-A2A3-0D48D13E2EA0}" type="sibTrans" cxnId="{493DC22D-FF37-4756-A9DD-6FA83BF95B25}">
      <dgm:prSet/>
      <dgm:spPr/>
      <dgm:t>
        <a:bodyPr/>
        <a:lstStyle/>
        <a:p>
          <a:endParaRPr lang="es-EC"/>
        </a:p>
      </dgm:t>
    </dgm:pt>
    <dgm:pt modelId="{A8586FE1-8069-47EB-8376-AB3A2E6D0373}">
      <dgm:prSet phldrT="[Texto]" custT="1"/>
      <dgm:spPr/>
      <dgm:t>
        <a:bodyPr/>
        <a:lstStyle/>
        <a:p>
          <a:r>
            <a:rPr lang="es-EC" sz="1800" dirty="0" smtClean="0"/>
            <a:t>GAD miembros</a:t>
          </a:r>
          <a:endParaRPr lang="es-EC" sz="1800" dirty="0"/>
        </a:p>
      </dgm:t>
    </dgm:pt>
    <dgm:pt modelId="{02DECEA6-67C0-4D69-ADDD-F6944F9ED7B2}" type="parTrans" cxnId="{36618D0B-9E78-4F66-B049-434666F99392}">
      <dgm:prSet/>
      <dgm:spPr/>
      <dgm:t>
        <a:bodyPr/>
        <a:lstStyle/>
        <a:p>
          <a:endParaRPr lang="es-EC"/>
        </a:p>
      </dgm:t>
    </dgm:pt>
    <dgm:pt modelId="{A7732443-82CB-45FC-A865-AF28DB525ACE}" type="sibTrans" cxnId="{36618D0B-9E78-4F66-B049-434666F99392}">
      <dgm:prSet/>
      <dgm:spPr/>
      <dgm:t>
        <a:bodyPr/>
        <a:lstStyle/>
        <a:p>
          <a:endParaRPr lang="es-EC"/>
        </a:p>
      </dgm:t>
    </dgm:pt>
    <dgm:pt modelId="{2E861BA7-9D9E-48FF-9D75-9CBA4CD74CFC}">
      <dgm:prSet phldrT="[Texto]" custT="1"/>
      <dgm:spPr/>
      <dgm:t>
        <a:bodyPr/>
        <a:lstStyle/>
        <a:p>
          <a:r>
            <a:rPr lang="es-EC" sz="1800" dirty="0" smtClean="0"/>
            <a:t>Objeto o fin</a:t>
          </a:r>
          <a:endParaRPr lang="es-EC" sz="1800" dirty="0"/>
        </a:p>
      </dgm:t>
    </dgm:pt>
    <dgm:pt modelId="{4A5EB5C5-C557-46E3-ADE2-C0F27AC20C96}" type="parTrans" cxnId="{8BAA2347-125F-4656-98A9-AA5E8103DC62}">
      <dgm:prSet/>
      <dgm:spPr/>
      <dgm:t>
        <a:bodyPr/>
        <a:lstStyle/>
        <a:p>
          <a:endParaRPr lang="es-EC"/>
        </a:p>
      </dgm:t>
    </dgm:pt>
    <dgm:pt modelId="{03839140-7B04-4F99-9D2C-F9133D755A7E}" type="sibTrans" cxnId="{8BAA2347-125F-4656-98A9-AA5E8103DC62}">
      <dgm:prSet/>
      <dgm:spPr/>
      <dgm:t>
        <a:bodyPr/>
        <a:lstStyle/>
        <a:p>
          <a:endParaRPr lang="es-EC"/>
        </a:p>
      </dgm:t>
    </dgm:pt>
    <dgm:pt modelId="{D699315D-436A-485D-9A52-7ECC262A992E}">
      <dgm:prSet phldrT="[Texto]" custT="1"/>
      <dgm:spPr/>
      <dgm:t>
        <a:bodyPr/>
        <a:lstStyle/>
        <a:p>
          <a:r>
            <a:rPr lang="es-EC" sz="1800" dirty="0" smtClean="0"/>
            <a:t>Plazo</a:t>
          </a:r>
          <a:endParaRPr lang="es-EC" sz="1800" dirty="0"/>
        </a:p>
      </dgm:t>
    </dgm:pt>
    <dgm:pt modelId="{4AAC98C6-0E53-41C2-A0AA-FFCBB9CBEBF0}" type="parTrans" cxnId="{CFB7FA1F-E736-4CEF-A0F5-06D1E7A21B7F}">
      <dgm:prSet/>
      <dgm:spPr/>
      <dgm:t>
        <a:bodyPr/>
        <a:lstStyle/>
        <a:p>
          <a:endParaRPr lang="es-EC"/>
        </a:p>
      </dgm:t>
    </dgm:pt>
    <dgm:pt modelId="{E934A35C-1086-4A41-8C7A-71BC2EFB0E48}" type="sibTrans" cxnId="{CFB7FA1F-E736-4CEF-A0F5-06D1E7A21B7F}">
      <dgm:prSet/>
      <dgm:spPr/>
      <dgm:t>
        <a:bodyPr/>
        <a:lstStyle/>
        <a:p>
          <a:endParaRPr lang="es-EC"/>
        </a:p>
      </dgm:t>
    </dgm:pt>
    <dgm:pt modelId="{18D36D0C-D0F0-4C7F-B192-48667CEE8334}">
      <dgm:prSet phldrT="[Texto]" custT="1"/>
      <dgm:spPr/>
      <dgm:t>
        <a:bodyPr/>
        <a:lstStyle/>
        <a:p>
          <a:r>
            <a:rPr lang="es-EC" sz="1800" dirty="0" smtClean="0"/>
            <a:t>Patrimonio</a:t>
          </a:r>
          <a:endParaRPr lang="es-EC" sz="1800" dirty="0"/>
        </a:p>
      </dgm:t>
    </dgm:pt>
    <dgm:pt modelId="{4622974A-04A1-41F7-A6CD-A15BCD133DB7}" type="parTrans" cxnId="{A922544A-590B-4170-93D7-1029B5A8F027}">
      <dgm:prSet/>
      <dgm:spPr/>
      <dgm:t>
        <a:bodyPr/>
        <a:lstStyle/>
        <a:p>
          <a:endParaRPr lang="es-EC"/>
        </a:p>
      </dgm:t>
    </dgm:pt>
    <dgm:pt modelId="{81B88A88-3A5B-4E29-8686-06A28EB413A2}" type="sibTrans" cxnId="{A922544A-590B-4170-93D7-1029B5A8F027}">
      <dgm:prSet/>
      <dgm:spPr/>
      <dgm:t>
        <a:bodyPr/>
        <a:lstStyle/>
        <a:p>
          <a:endParaRPr lang="es-EC"/>
        </a:p>
      </dgm:t>
    </dgm:pt>
    <dgm:pt modelId="{92057D89-E25D-4A22-AB80-155677869A0A}">
      <dgm:prSet custT="1"/>
      <dgm:spPr/>
      <dgm:t>
        <a:bodyPr/>
        <a:lstStyle/>
        <a:p>
          <a:r>
            <a:rPr lang="es-EC" sz="2000" dirty="0" smtClean="0"/>
            <a:t>Convenio se inscribe en el CNC</a:t>
          </a:r>
          <a:endParaRPr lang="es-EC" sz="2000" dirty="0"/>
        </a:p>
      </dgm:t>
    </dgm:pt>
    <dgm:pt modelId="{87E8D869-EFDD-4C49-91F9-D257544DD2E7}" type="parTrans" cxnId="{2A0B9DD7-120C-4427-9345-3C2E50A5A74B}">
      <dgm:prSet/>
      <dgm:spPr/>
      <dgm:t>
        <a:bodyPr/>
        <a:lstStyle/>
        <a:p>
          <a:endParaRPr lang="es-EC"/>
        </a:p>
      </dgm:t>
    </dgm:pt>
    <dgm:pt modelId="{CB194226-A540-4582-A9FB-235556C564C4}" type="sibTrans" cxnId="{2A0B9DD7-120C-4427-9345-3C2E50A5A74B}">
      <dgm:prSet/>
      <dgm:spPr/>
      <dgm:t>
        <a:bodyPr/>
        <a:lstStyle/>
        <a:p>
          <a:endParaRPr lang="es-EC"/>
        </a:p>
      </dgm:t>
    </dgm:pt>
    <dgm:pt modelId="{7F884E21-2E3E-4914-B71E-BECF1CC9D728}" type="pres">
      <dgm:prSet presAssocID="{985C3BE2-BB9B-4DAE-944A-E8615A74B4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D371E6-7E16-49B9-92AA-83A76F87C23D}" type="pres">
      <dgm:prSet presAssocID="{985C3BE2-BB9B-4DAE-944A-E8615A74B45E}" presName="tSp" presStyleCnt="0"/>
      <dgm:spPr/>
    </dgm:pt>
    <dgm:pt modelId="{F546DEE0-1724-4F7F-8625-B153ED100881}" type="pres">
      <dgm:prSet presAssocID="{985C3BE2-BB9B-4DAE-944A-E8615A74B45E}" presName="bSp" presStyleCnt="0"/>
      <dgm:spPr/>
    </dgm:pt>
    <dgm:pt modelId="{4483F66C-7490-4E68-BB5B-F54C2968C2B8}" type="pres">
      <dgm:prSet presAssocID="{985C3BE2-BB9B-4DAE-944A-E8615A74B45E}" presName="process" presStyleCnt="0"/>
      <dgm:spPr/>
    </dgm:pt>
    <dgm:pt modelId="{A562C94F-3222-4099-8531-94EB701DE13E}" type="pres">
      <dgm:prSet presAssocID="{CE325537-F57E-4DD9-A9F0-813F0447DE41}" presName="composite1" presStyleCnt="0"/>
      <dgm:spPr/>
    </dgm:pt>
    <dgm:pt modelId="{036E2146-FC52-4A63-BEF2-629BEF264EA1}" type="pres">
      <dgm:prSet presAssocID="{CE325537-F57E-4DD9-A9F0-813F0447DE41}" presName="dummyNode1" presStyleLbl="node1" presStyleIdx="0" presStyleCnt="4"/>
      <dgm:spPr/>
    </dgm:pt>
    <dgm:pt modelId="{D82271C9-AA90-4CD9-B1D1-A59A63AACA6B}" type="pres">
      <dgm:prSet presAssocID="{CE325537-F57E-4DD9-A9F0-813F0447DE41}" presName="childNode1" presStyleLbl="bgAcc1" presStyleIdx="0" presStyleCnt="4" custScaleX="1159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4D6AB5-12B6-4F02-BDB9-228B3ED4ACC6}" type="pres">
      <dgm:prSet presAssocID="{CE325537-F57E-4DD9-A9F0-813F0447DE4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364A8-047B-4BBB-BEE1-CE8127A15D64}" type="pres">
      <dgm:prSet presAssocID="{CE325537-F57E-4DD9-A9F0-813F0447DE41}" presName="parentNode1" presStyleLbl="node1" presStyleIdx="0" presStyleCnt="4" custLinFactNeighborX="1489" custLinFactNeighborY="1989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02B278-8587-4CE9-9EF4-37FFBC5F4286}" type="pres">
      <dgm:prSet presAssocID="{CE325537-F57E-4DD9-A9F0-813F0447DE41}" presName="connSite1" presStyleCnt="0"/>
      <dgm:spPr/>
    </dgm:pt>
    <dgm:pt modelId="{F4984309-E68C-44A9-98EE-888C14E7E9F4}" type="pres">
      <dgm:prSet presAssocID="{4803D985-E5BA-41E2-A839-24FE1A59AF95}" presName="Name9" presStyleLbl="sibTrans2D1" presStyleIdx="0" presStyleCnt="3"/>
      <dgm:spPr/>
      <dgm:t>
        <a:bodyPr/>
        <a:lstStyle/>
        <a:p>
          <a:endParaRPr lang="es-EC"/>
        </a:p>
      </dgm:t>
    </dgm:pt>
    <dgm:pt modelId="{9255BCBA-D263-4E6A-9F1A-67540E1F246A}" type="pres">
      <dgm:prSet presAssocID="{C2CC10BC-3719-4B19-9438-C8D956411495}" presName="composite2" presStyleCnt="0"/>
      <dgm:spPr/>
    </dgm:pt>
    <dgm:pt modelId="{9DC45082-95A8-4716-8D6A-202B97661D21}" type="pres">
      <dgm:prSet presAssocID="{C2CC10BC-3719-4B19-9438-C8D956411495}" presName="dummyNode2" presStyleLbl="node1" presStyleIdx="0" presStyleCnt="4"/>
      <dgm:spPr/>
    </dgm:pt>
    <dgm:pt modelId="{63D516C3-9061-4121-8857-4B415DB69BF0}" type="pres">
      <dgm:prSet presAssocID="{C2CC10BC-3719-4B19-9438-C8D956411495}" presName="childNode2" presStyleLbl="bgAcc1" presStyleIdx="1" presStyleCnt="4" custScaleX="139436" custScaleY="143913" custLinFactNeighborX="346" custLinFactNeighborY="59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15FF04-9035-462E-8C0A-3F98BF7CF570}" type="pres">
      <dgm:prSet presAssocID="{C2CC10BC-3719-4B19-9438-C8D95641149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307711-F72F-4572-BDC6-38DC5AFDABB9}" type="pres">
      <dgm:prSet presAssocID="{C2CC10BC-3719-4B19-9438-C8D956411495}" presName="parentNode2" presStyleLbl="node1" presStyleIdx="1" presStyleCnt="4" custLinFactNeighborX="-2735" custLinFactNeighborY="-267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B8588B-C9C3-43AD-9B07-BC3385A0FA89}" type="pres">
      <dgm:prSet presAssocID="{C2CC10BC-3719-4B19-9438-C8D956411495}" presName="connSite2" presStyleCnt="0"/>
      <dgm:spPr/>
    </dgm:pt>
    <dgm:pt modelId="{F86F0506-72BD-478C-A606-4D3FC30DF205}" type="pres">
      <dgm:prSet presAssocID="{736C1C2E-4C25-423F-BF89-51CABCF9CC49}" presName="Name18" presStyleLbl="sibTrans2D1" presStyleIdx="1" presStyleCnt="3"/>
      <dgm:spPr/>
      <dgm:t>
        <a:bodyPr/>
        <a:lstStyle/>
        <a:p>
          <a:endParaRPr lang="es-EC"/>
        </a:p>
      </dgm:t>
    </dgm:pt>
    <dgm:pt modelId="{327AF482-A89F-430E-9FBF-2E0A53208A02}" type="pres">
      <dgm:prSet presAssocID="{487200CE-C5F7-4E15-860A-493858C5DC2B}" presName="composite1" presStyleCnt="0"/>
      <dgm:spPr/>
    </dgm:pt>
    <dgm:pt modelId="{86E7A25C-A891-4C17-A9A0-83F8A19E6066}" type="pres">
      <dgm:prSet presAssocID="{487200CE-C5F7-4E15-860A-493858C5DC2B}" presName="dummyNode1" presStyleLbl="node1" presStyleIdx="1" presStyleCnt="4"/>
      <dgm:spPr/>
    </dgm:pt>
    <dgm:pt modelId="{C85743C8-A73F-4181-B856-D2DD50060F4D}" type="pres">
      <dgm:prSet presAssocID="{487200CE-C5F7-4E15-860A-493858C5DC2B}" presName="childNode1" presStyleLbl="bgAcc1" presStyleIdx="2" presStyleCnt="4" custScaleX="116088" custScaleY="117965" custLinFactNeighborX="3061" custLinFactNeighborY="-70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F94434-4E3C-4E0B-9782-7452AF0788F5}" type="pres">
      <dgm:prSet presAssocID="{487200CE-C5F7-4E15-860A-493858C5DC2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FAA6CD-D327-43FA-A5AA-E096FC4ED129}" type="pres">
      <dgm:prSet presAssocID="{487200CE-C5F7-4E15-860A-493858C5DC2B}" presName="parentNode1" presStyleLbl="node1" presStyleIdx="2" presStyleCnt="4" custLinFactNeighborX="1956" custLinFactNeighborY="3110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E0993C-157A-4754-A319-E776B558A3AB}" type="pres">
      <dgm:prSet presAssocID="{487200CE-C5F7-4E15-860A-493858C5DC2B}" presName="connSite1" presStyleCnt="0"/>
      <dgm:spPr/>
    </dgm:pt>
    <dgm:pt modelId="{E3585F11-4B35-45B3-A6B8-E330D0078F5A}" type="pres">
      <dgm:prSet presAssocID="{3DE258A8-49EC-4F1A-8699-3B543D5EB182}" presName="Name9" presStyleLbl="sibTrans2D1" presStyleIdx="2" presStyleCnt="3"/>
      <dgm:spPr/>
      <dgm:t>
        <a:bodyPr/>
        <a:lstStyle/>
        <a:p>
          <a:endParaRPr lang="es-EC"/>
        </a:p>
      </dgm:t>
    </dgm:pt>
    <dgm:pt modelId="{6756A027-9B5F-4B3C-82AB-EFA00B696F35}" type="pres">
      <dgm:prSet presAssocID="{A306DD83-81D3-42B1-9603-29DEBEF4E61F}" presName="composite2" presStyleCnt="0"/>
      <dgm:spPr/>
    </dgm:pt>
    <dgm:pt modelId="{87FB44C0-702D-48D9-953D-E43762F3C1E9}" type="pres">
      <dgm:prSet presAssocID="{A306DD83-81D3-42B1-9603-29DEBEF4E61F}" presName="dummyNode2" presStyleLbl="node1" presStyleIdx="2" presStyleCnt="4"/>
      <dgm:spPr/>
    </dgm:pt>
    <dgm:pt modelId="{325D23A6-27DF-4D3F-B87D-690463964FFF}" type="pres">
      <dgm:prSet presAssocID="{A306DD83-81D3-42B1-9603-29DEBEF4E61F}" presName="childNode2" presStyleLbl="bgAcc1" presStyleIdx="3" presStyleCnt="4" custScaleX="107013" custScaleY="126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0F6131-7C37-4592-9292-406EC94C818A}" type="pres">
      <dgm:prSet presAssocID="{A306DD83-81D3-42B1-9603-29DEBEF4E61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712EB5-D679-403C-B486-1DCBB4CFEDBB}" type="pres">
      <dgm:prSet presAssocID="{A306DD83-81D3-42B1-9603-29DEBEF4E61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F3A538-6220-48C4-B26E-64868480E9CA}" type="pres">
      <dgm:prSet presAssocID="{A306DD83-81D3-42B1-9603-29DEBEF4E61F}" presName="connSite2" presStyleCnt="0"/>
      <dgm:spPr/>
    </dgm:pt>
  </dgm:ptLst>
  <dgm:cxnLst>
    <dgm:cxn modelId="{5ECB2D73-C29E-4852-A613-E6050DC31DB5}" type="presOf" srcId="{A6F769E2-D838-442C-96AF-82585D08A668}" destId="{C85743C8-A73F-4181-B856-D2DD50060F4D}" srcOrd="0" destOrd="0" presId="urn:microsoft.com/office/officeart/2005/8/layout/hProcess4"/>
    <dgm:cxn modelId="{6B71B2F4-610B-4A5B-B1E1-F788D078B8CB}" type="presOf" srcId="{D699315D-436A-485D-9A52-7ECC262A992E}" destId="{F615FF04-9035-462E-8C0A-3F98BF7CF570}" srcOrd="1" destOrd="3" presId="urn:microsoft.com/office/officeart/2005/8/layout/hProcess4"/>
    <dgm:cxn modelId="{BBF0E61E-B1F1-4B69-AFA6-244F327F0CBB}" type="presOf" srcId="{92057D89-E25D-4A22-AB80-155677869A0A}" destId="{D10F6131-7C37-4592-9292-406EC94C818A}" srcOrd="1" destOrd="0" presId="urn:microsoft.com/office/officeart/2005/8/layout/hProcess4"/>
    <dgm:cxn modelId="{A941F485-70D8-46FB-817A-2CE71CB3CA7E}" type="presOf" srcId="{17C209BB-137D-4DDD-BCA7-3FA64A258883}" destId="{63D516C3-9061-4121-8857-4B415DB69BF0}" srcOrd="0" destOrd="0" presId="urn:microsoft.com/office/officeart/2005/8/layout/hProcess4"/>
    <dgm:cxn modelId="{AFAE05AE-3CB5-40F2-B891-4F6F818A3312}" type="presOf" srcId="{736C1C2E-4C25-423F-BF89-51CABCF9CC49}" destId="{F86F0506-72BD-478C-A606-4D3FC30DF205}" srcOrd="0" destOrd="0" presId="urn:microsoft.com/office/officeart/2005/8/layout/hProcess4"/>
    <dgm:cxn modelId="{A7EA78B3-29C7-4968-A0D4-39B17A40F3A4}" type="presOf" srcId="{A306DD83-81D3-42B1-9603-29DEBEF4E61F}" destId="{E1712EB5-D679-403C-B486-1DCBB4CFEDBB}" srcOrd="0" destOrd="0" presId="urn:microsoft.com/office/officeart/2005/8/layout/hProcess4"/>
    <dgm:cxn modelId="{8BAA2347-125F-4656-98A9-AA5E8103DC62}" srcId="{C2CC10BC-3719-4B19-9438-C8D956411495}" destId="{2E861BA7-9D9E-48FF-9D75-9CBA4CD74CFC}" srcOrd="2" destOrd="0" parTransId="{4A5EB5C5-C557-46E3-ADE2-C0F27AC20C96}" sibTransId="{03839140-7B04-4F99-9D2C-F9133D755A7E}"/>
    <dgm:cxn modelId="{0FEC63A1-3166-43C8-BE45-E6DA885E8151}" type="presOf" srcId="{985C3BE2-BB9B-4DAE-944A-E8615A74B45E}" destId="{7F884E21-2E3E-4914-B71E-BECF1CC9D728}" srcOrd="0" destOrd="0" presId="urn:microsoft.com/office/officeart/2005/8/layout/hProcess4"/>
    <dgm:cxn modelId="{F76BA207-E0DA-4DFB-848D-2C7D0A566944}" type="presOf" srcId="{17C209BB-137D-4DDD-BCA7-3FA64A258883}" destId="{F615FF04-9035-462E-8C0A-3F98BF7CF570}" srcOrd="1" destOrd="0" presId="urn:microsoft.com/office/officeart/2005/8/layout/hProcess4"/>
    <dgm:cxn modelId="{F9CE72D4-EA60-4BE6-BC66-F72997245941}" type="presOf" srcId="{2E861BA7-9D9E-48FF-9D75-9CBA4CD74CFC}" destId="{F615FF04-9035-462E-8C0A-3F98BF7CF570}" srcOrd="1" destOrd="2" presId="urn:microsoft.com/office/officeart/2005/8/layout/hProcess4"/>
    <dgm:cxn modelId="{493DC22D-FF37-4756-A9DD-6FA83BF95B25}" srcId="{985C3BE2-BB9B-4DAE-944A-E8615A74B45E}" destId="{A306DD83-81D3-42B1-9603-29DEBEF4E61F}" srcOrd="3" destOrd="0" parTransId="{92CDEA72-75ED-4641-8727-8C726F6857A4}" sibTransId="{0A37968F-FD93-4922-A2A3-0D48D13E2EA0}"/>
    <dgm:cxn modelId="{EDAECFD4-03B4-443D-A0B5-056A201ECBFF}" type="presOf" srcId="{18D36D0C-D0F0-4C7F-B192-48667CEE8334}" destId="{F615FF04-9035-462E-8C0A-3F98BF7CF570}" srcOrd="1" destOrd="4" presId="urn:microsoft.com/office/officeart/2005/8/layout/hProcess4"/>
    <dgm:cxn modelId="{2A0B9DD7-120C-4427-9345-3C2E50A5A74B}" srcId="{A306DD83-81D3-42B1-9603-29DEBEF4E61F}" destId="{92057D89-E25D-4A22-AB80-155677869A0A}" srcOrd="0" destOrd="0" parTransId="{87E8D869-EFDD-4C49-91F9-D257544DD2E7}" sibTransId="{CB194226-A540-4582-A9FB-235556C564C4}"/>
    <dgm:cxn modelId="{D23E2445-68F7-4DFA-B833-1C08ABA2F505}" srcId="{985C3BE2-BB9B-4DAE-944A-E8615A74B45E}" destId="{CE325537-F57E-4DD9-A9F0-813F0447DE41}" srcOrd="0" destOrd="0" parTransId="{C0D558A7-4A14-4875-932D-5424AFD9E935}" sibTransId="{4803D985-E5BA-41E2-A839-24FE1A59AF95}"/>
    <dgm:cxn modelId="{BEFB6538-2FE8-4886-9E6B-FE57EC02C9EF}" type="presOf" srcId="{30A8A55C-A6DF-495B-9CAF-E9A946BF1BE1}" destId="{8D4D6AB5-12B6-4F02-BDB9-228B3ED4ACC6}" srcOrd="1" destOrd="0" presId="urn:microsoft.com/office/officeart/2005/8/layout/hProcess4"/>
    <dgm:cxn modelId="{8806D2D9-07AE-493D-B8DF-804BB8626F43}" srcId="{985C3BE2-BB9B-4DAE-944A-E8615A74B45E}" destId="{487200CE-C5F7-4E15-860A-493858C5DC2B}" srcOrd="2" destOrd="0" parTransId="{E6EDFD51-012A-4C22-B79F-3566A3DEB0BE}" sibTransId="{3DE258A8-49EC-4F1A-8699-3B543D5EB182}"/>
    <dgm:cxn modelId="{FC0AC1DE-D415-4F47-AA15-2677220FD78E}" srcId="{487200CE-C5F7-4E15-860A-493858C5DC2B}" destId="{4E80494D-C26B-4840-A1AE-0EE1CA55E1D2}" srcOrd="1" destOrd="0" parTransId="{AFDD08F6-C7E3-45BB-9442-6D2C29806B0F}" sibTransId="{C36CC47A-E3B2-4584-8141-66462988F7EE}"/>
    <dgm:cxn modelId="{F0473956-345E-4001-B14E-F1D9999FA337}" type="presOf" srcId="{4E80494D-C26B-4840-A1AE-0EE1CA55E1D2}" destId="{C85743C8-A73F-4181-B856-D2DD50060F4D}" srcOrd="0" destOrd="1" presId="urn:microsoft.com/office/officeart/2005/8/layout/hProcess4"/>
    <dgm:cxn modelId="{7DE8C3B5-E58D-4AFF-80C4-96CFA2450B73}" type="presOf" srcId="{18D36D0C-D0F0-4C7F-B192-48667CEE8334}" destId="{63D516C3-9061-4121-8857-4B415DB69BF0}" srcOrd="0" destOrd="4" presId="urn:microsoft.com/office/officeart/2005/8/layout/hProcess4"/>
    <dgm:cxn modelId="{6833C537-2F25-4FAA-B693-03D3ED255C6F}" type="presOf" srcId="{A8586FE1-8069-47EB-8376-AB3A2E6D0373}" destId="{F615FF04-9035-462E-8C0A-3F98BF7CF570}" srcOrd="1" destOrd="1" presId="urn:microsoft.com/office/officeart/2005/8/layout/hProcess4"/>
    <dgm:cxn modelId="{3E36200A-C2D9-428F-8E63-E249403D8590}" srcId="{487200CE-C5F7-4E15-860A-493858C5DC2B}" destId="{A6F769E2-D838-442C-96AF-82585D08A668}" srcOrd="0" destOrd="0" parTransId="{DA41BCAE-965E-41E7-93E4-203602A4089C}" sibTransId="{0DE2D7DC-71B1-4F34-B82D-A2BD888799CB}"/>
    <dgm:cxn modelId="{6385EA16-EDA4-4A50-8783-9017FAE428FB}" type="presOf" srcId="{4803D985-E5BA-41E2-A839-24FE1A59AF95}" destId="{F4984309-E68C-44A9-98EE-888C14E7E9F4}" srcOrd="0" destOrd="0" presId="urn:microsoft.com/office/officeart/2005/8/layout/hProcess4"/>
    <dgm:cxn modelId="{CEFDC3ED-D0DF-4643-AA8C-332BFA31BCF4}" srcId="{C2CC10BC-3719-4B19-9438-C8D956411495}" destId="{17C209BB-137D-4DDD-BCA7-3FA64A258883}" srcOrd="0" destOrd="0" parTransId="{CE993775-FBA2-415A-8897-894C72F2712E}" sibTransId="{C2BE79C4-6D9F-4928-B6B9-397E40BDF79E}"/>
    <dgm:cxn modelId="{CFB7FA1F-E736-4CEF-A0F5-06D1E7A21B7F}" srcId="{C2CC10BC-3719-4B19-9438-C8D956411495}" destId="{D699315D-436A-485D-9A52-7ECC262A992E}" srcOrd="3" destOrd="0" parTransId="{4AAC98C6-0E53-41C2-A0AA-FFCBB9CBEBF0}" sibTransId="{E934A35C-1086-4A41-8C7A-71BC2EFB0E48}"/>
    <dgm:cxn modelId="{7AF05025-16C9-46C3-A8DB-EE2B0C56A547}" type="presOf" srcId="{3DE258A8-49EC-4F1A-8699-3B543D5EB182}" destId="{E3585F11-4B35-45B3-A6B8-E330D0078F5A}" srcOrd="0" destOrd="0" presId="urn:microsoft.com/office/officeart/2005/8/layout/hProcess4"/>
    <dgm:cxn modelId="{C25A427C-BA26-493C-8541-CB581F56199C}" type="presOf" srcId="{487200CE-C5F7-4E15-860A-493858C5DC2B}" destId="{5CFAA6CD-D327-43FA-A5AA-E096FC4ED129}" srcOrd="0" destOrd="0" presId="urn:microsoft.com/office/officeart/2005/8/layout/hProcess4"/>
    <dgm:cxn modelId="{888D1AD8-E69A-4530-8E1F-C730F1680048}" type="presOf" srcId="{C2CC10BC-3719-4B19-9438-C8D956411495}" destId="{CA307711-F72F-4572-BDC6-38DC5AFDABB9}" srcOrd="0" destOrd="0" presId="urn:microsoft.com/office/officeart/2005/8/layout/hProcess4"/>
    <dgm:cxn modelId="{A922544A-590B-4170-93D7-1029B5A8F027}" srcId="{C2CC10BC-3719-4B19-9438-C8D956411495}" destId="{18D36D0C-D0F0-4C7F-B192-48667CEE8334}" srcOrd="4" destOrd="0" parTransId="{4622974A-04A1-41F7-A6CD-A15BCD133DB7}" sibTransId="{81B88A88-3A5B-4E29-8686-06A28EB413A2}"/>
    <dgm:cxn modelId="{C6F91643-358D-4CE6-82F1-17E8D29A9BA7}" type="presOf" srcId="{4E80494D-C26B-4840-A1AE-0EE1CA55E1D2}" destId="{F7F94434-4E3C-4E0B-9782-7452AF0788F5}" srcOrd="1" destOrd="1" presId="urn:microsoft.com/office/officeart/2005/8/layout/hProcess4"/>
    <dgm:cxn modelId="{912D9336-DC68-4A83-A111-5A0F7D3AE501}" type="presOf" srcId="{CE325537-F57E-4DD9-A9F0-813F0447DE41}" destId="{324364A8-047B-4BBB-BEE1-CE8127A15D64}" srcOrd="0" destOrd="0" presId="urn:microsoft.com/office/officeart/2005/8/layout/hProcess4"/>
    <dgm:cxn modelId="{BA600BF4-542E-4240-A94B-74C86A0EBEAC}" srcId="{CE325537-F57E-4DD9-A9F0-813F0447DE41}" destId="{30A8A55C-A6DF-495B-9CAF-E9A946BF1BE1}" srcOrd="0" destOrd="0" parTransId="{B2474D8D-85A4-4209-AA38-06DD7FD2F29A}" sibTransId="{ACCFB773-E8A0-4329-949C-2C84899580D4}"/>
    <dgm:cxn modelId="{17FED3D8-FC3E-499A-B956-169298F4CF47}" type="presOf" srcId="{92057D89-E25D-4A22-AB80-155677869A0A}" destId="{325D23A6-27DF-4D3F-B87D-690463964FFF}" srcOrd="0" destOrd="0" presId="urn:microsoft.com/office/officeart/2005/8/layout/hProcess4"/>
    <dgm:cxn modelId="{D752ADA8-B643-4D4F-902B-EF74B158181E}" srcId="{985C3BE2-BB9B-4DAE-944A-E8615A74B45E}" destId="{C2CC10BC-3719-4B19-9438-C8D956411495}" srcOrd="1" destOrd="0" parTransId="{96589548-55B6-4425-846C-B69E4F5CB59B}" sibTransId="{736C1C2E-4C25-423F-BF89-51CABCF9CC49}"/>
    <dgm:cxn modelId="{2C08D0E4-01B0-4368-9E1C-CD5944AC2C81}" type="presOf" srcId="{A6F769E2-D838-442C-96AF-82585D08A668}" destId="{F7F94434-4E3C-4E0B-9782-7452AF0788F5}" srcOrd="1" destOrd="0" presId="urn:microsoft.com/office/officeart/2005/8/layout/hProcess4"/>
    <dgm:cxn modelId="{83D901DA-93E1-4A06-9BBC-18CED8E1FA38}" type="presOf" srcId="{A8586FE1-8069-47EB-8376-AB3A2E6D0373}" destId="{63D516C3-9061-4121-8857-4B415DB69BF0}" srcOrd="0" destOrd="1" presId="urn:microsoft.com/office/officeart/2005/8/layout/hProcess4"/>
    <dgm:cxn modelId="{36618D0B-9E78-4F66-B049-434666F99392}" srcId="{C2CC10BC-3719-4B19-9438-C8D956411495}" destId="{A8586FE1-8069-47EB-8376-AB3A2E6D0373}" srcOrd="1" destOrd="0" parTransId="{02DECEA6-67C0-4D69-ADDD-F6944F9ED7B2}" sibTransId="{A7732443-82CB-45FC-A865-AF28DB525ACE}"/>
    <dgm:cxn modelId="{21A47970-8BEB-4722-AE64-78CAA8B766C1}" type="presOf" srcId="{D699315D-436A-485D-9A52-7ECC262A992E}" destId="{63D516C3-9061-4121-8857-4B415DB69BF0}" srcOrd="0" destOrd="3" presId="urn:microsoft.com/office/officeart/2005/8/layout/hProcess4"/>
    <dgm:cxn modelId="{DC8C6E82-4731-49D2-84E6-966869B5F635}" type="presOf" srcId="{30A8A55C-A6DF-495B-9CAF-E9A946BF1BE1}" destId="{D82271C9-AA90-4CD9-B1D1-A59A63AACA6B}" srcOrd="0" destOrd="0" presId="urn:microsoft.com/office/officeart/2005/8/layout/hProcess4"/>
    <dgm:cxn modelId="{56C2276C-BEA3-43E3-9EE8-CE5D88306EF9}" type="presOf" srcId="{2E861BA7-9D9E-48FF-9D75-9CBA4CD74CFC}" destId="{63D516C3-9061-4121-8857-4B415DB69BF0}" srcOrd="0" destOrd="2" presId="urn:microsoft.com/office/officeart/2005/8/layout/hProcess4"/>
    <dgm:cxn modelId="{768C59B8-5880-40A9-90BA-17B483BD93EA}" type="presParOf" srcId="{7F884E21-2E3E-4914-B71E-BECF1CC9D728}" destId="{8BD371E6-7E16-49B9-92AA-83A76F87C23D}" srcOrd="0" destOrd="0" presId="urn:microsoft.com/office/officeart/2005/8/layout/hProcess4"/>
    <dgm:cxn modelId="{3DE91C5A-F294-452A-B0C7-3CEE9FBE1DA4}" type="presParOf" srcId="{7F884E21-2E3E-4914-B71E-BECF1CC9D728}" destId="{F546DEE0-1724-4F7F-8625-B153ED100881}" srcOrd="1" destOrd="0" presId="urn:microsoft.com/office/officeart/2005/8/layout/hProcess4"/>
    <dgm:cxn modelId="{222D0241-1DAC-40A0-834B-ACB2A15FFF90}" type="presParOf" srcId="{7F884E21-2E3E-4914-B71E-BECF1CC9D728}" destId="{4483F66C-7490-4E68-BB5B-F54C2968C2B8}" srcOrd="2" destOrd="0" presId="urn:microsoft.com/office/officeart/2005/8/layout/hProcess4"/>
    <dgm:cxn modelId="{1497CF29-9A0B-452E-AF22-EE68C634150F}" type="presParOf" srcId="{4483F66C-7490-4E68-BB5B-F54C2968C2B8}" destId="{A562C94F-3222-4099-8531-94EB701DE13E}" srcOrd="0" destOrd="0" presId="urn:microsoft.com/office/officeart/2005/8/layout/hProcess4"/>
    <dgm:cxn modelId="{D2910423-DC41-45A4-9BA7-2A78B9020116}" type="presParOf" srcId="{A562C94F-3222-4099-8531-94EB701DE13E}" destId="{036E2146-FC52-4A63-BEF2-629BEF264EA1}" srcOrd="0" destOrd="0" presId="urn:microsoft.com/office/officeart/2005/8/layout/hProcess4"/>
    <dgm:cxn modelId="{94F6FEC8-E743-42FD-85A5-FB448899E514}" type="presParOf" srcId="{A562C94F-3222-4099-8531-94EB701DE13E}" destId="{D82271C9-AA90-4CD9-B1D1-A59A63AACA6B}" srcOrd="1" destOrd="0" presId="urn:microsoft.com/office/officeart/2005/8/layout/hProcess4"/>
    <dgm:cxn modelId="{EFBC3B45-E2E9-44A0-88DD-79FA4BDE6875}" type="presParOf" srcId="{A562C94F-3222-4099-8531-94EB701DE13E}" destId="{8D4D6AB5-12B6-4F02-BDB9-228B3ED4ACC6}" srcOrd="2" destOrd="0" presId="urn:microsoft.com/office/officeart/2005/8/layout/hProcess4"/>
    <dgm:cxn modelId="{9AEE6EAD-859B-41F3-A692-CC364C025FDA}" type="presParOf" srcId="{A562C94F-3222-4099-8531-94EB701DE13E}" destId="{324364A8-047B-4BBB-BEE1-CE8127A15D64}" srcOrd="3" destOrd="0" presId="urn:microsoft.com/office/officeart/2005/8/layout/hProcess4"/>
    <dgm:cxn modelId="{D29B79FC-6A53-428E-9E13-B102E6EF06D5}" type="presParOf" srcId="{A562C94F-3222-4099-8531-94EB701DE13E}" destId="{D802B278-8587-4CE9-9EF4-37FFBC5F4286}" srcOrd="4" destOrd="0" presId="urn:microsoft.com/office/officeart/2005/8/layout/hProcess4"/>
    <dgm:cxn modelId="{6EDE5CE6-4627-4127-ACD8-AB61C8BDB5D6}" type="presParOf" srcId="{4483F66C-7490-4E68-BB5B-F54C2968C2B8}" destId="{F4984309-E68C-44A9-98EE-888C14E7E9F4}" srcOrd="1" destOrd="0" presId="urn:microsoft.com/office/officeart/2005/8/layout/hProcess4"/>
    <dgm:cxn modelId="{CC9D4658-4D5A-415B-8E69-EBF237435DB4}" type="presParOf" srcId="{4483F66C-7490-4E68-BB5B-F54C2968C2B8}" destId="{9255BCBA-D263-4E6A-9F1A-67540E1F246A}" srcOrd="2" destOrd="0" presId="urn:microsoft.com/office/officeart/2005/8/layout/hProcess4"/>
    <dgm:cxn modelId="{B2B6B674-8329-4512-83EC-4D368AED83A5}" type="presParOf" srcId="{9255BCBA-D263-4E6A-9F1A-67540E1F246A}" destId="{9DC45082-95A8-4716-8D6A-202B97661D21}" srcOrd="0" destOrd="0" presId="urn:microsoft.com/office/officeart/2005/8/layout/hProcess4"/>
    <dgm:cxn modelId="{E967CCD0-1739-4EB0-8992-9FF844371AFB}" type="presParOf" srcId="{9255BCBA-D263-4E6A-9F1A-67540E1F246A}" destId="{63D516C3-9061-4121-8857-4B415DB69BF0}" srcOrd="1" destOrd="0" presId="urn:microsoft.com/office/officeart/2005/8/layout/hProcess4"/>
    <dgm:cxn modelId="{FC9A73DB-163C-4FD5-A347-A9D6FC0AE3FB}" type="presParOf" srcId="{9255BCBA-D263-4E6A-9F1A-67540E1F246A}" destId="{F615FF04-9035-462E-8C0A-3F98BF7CF570}" srcOrd="2" destOrd="0" presId="urn:microsoft.com/office/officeart/2005/8/layout/hProcess4"/>
    <dgm:cxn modelId="{F0EFD139-51CF-4738-8F22-3FA69449E452}" type="presParOf" srcId="{9255BCBA-D263-4E6A-9F1A-67540E1F246A}" destId="{CA307711-F72F-4572-BDC6-38DC5AFDABB9}" srcOrd="3" destOrd="0" presId="urn:microsoft.com/office/officeart/2005/8/layout/hProcess4"/>
    <dgm:cxn modelId="{BFFF6BE9-7886-4A6B-B48E-983FD92ADDDC}" type="presParOf" srcId="{9255BCBA-D263-4E6A-9F1A-67540E1F246A}" destId="{E2B8588B-C9C3-43AD-9B07-BC3385A0FA89}" srcOrd="4" destOrd="0" presId="urn:microsoft.com/office/officeart/2005/8/layout/hProcess4"/>
    <dgm:cxn modelId="{B63CA296-3F48-4AF4-8704-A211E4C14351}" type="presParOf" srcId="{4483F66C-7490-4E68-BB5B-F54C2968C2B8}" destId="{F86F0506-72BD-478C-A606-4D3FC30DF205}" srcOrd="3" destOrd="0" presId="urn:microsoft.com/office/officeart/2005/8/layout/hProcess4"/>
    <dgm:cxn modelId="{18C638D2-55B6-499A-938A-930E570BD029}" type="presParOf" srcId="{4483F66C-7490-4E68-BB5B-F54C2968C2B8}" destId="{327AF482-A89F-430E-9FBF-2E0A53208A02}" srcOrd="4" destOrd="0" presId="urn:microsoft.com/office/officeart/2005/8/layout/hProcess4"/>
    <dgm:cxn modelId="{BE616FD6-8F68-4110-A2FB-C2F7AA9A1940}" type="presParOf" srcId="{327AF482-A89F-430E-9FBF-2E0A53208A02}" destId="{86E7A25C-A891-4C17-A9A0-83F8A19E6066}" srcOrd="0" destOrd="0" presId="urn:microsoft.com/office/officeart/2005/8/layout/hProcess4"/>
    <dgm:cxn modelId="{D19DB888-32A3-4B07-B057-B5ECDE94AA81}" type="presParOf" srcId="{327AF482-A89F-430E-9FBF-2E0A53208A02}" destId="{C85743C8-A73F-4181-B856-D2DD50060F4D}" srcOrd="1" destOrd="0" presId="urn:microsoft.com/office/officeart/2005/8/layout/hProcess4"/>
    <dgm:cxn modelId="{E4A9882B-A56E-48C5-BAF5-EFA9C580C7F5}" type="presParOf" srcId="{327AF482-A89F-430E-9FBF-2E0A53208A02}" destId="{F7F94434-4E3C-4E0B-9782-7452AF0788F5}" srcOrd="2" destOrd="0" presId="urn:microsoft.com/office/officeart/2005/8/layout/hProcess4"/>
    <dgm:cxn modelId="{03B3107E-ACDC-42F0-A3E3-4D203AF9DC90}" type="presParOf" srcId="{327AF482-A89F-430E-9FBF-2E0A53208A02}" destId="{5CFAA6CD-D327-43FA-A5AA-E096FC4ED129}" srcOrd="3" destOrd="0" presId="urn:microsoft.com/office/officeart/2005/8/layout/hProcess4"/>
    <dgm:cxn modelId="{ACA5051E-2103-4FB1-B3C5-DAFDC63B3DEC}" type="presParOf" srcId="{327AF482-A89F-430E-9FBF-2E0A53208A02}" destId="{AEE0993C-157A-4754-A319-E776B558A3AB}" srcOrd="4" destOrd="0" presId="urn:microsoft.com/office/officeart/2005/8/layout/hProcess4"/>
    <dgm:cxn modelId="{8F4919E2-EB51-4F69-B5D0-AAACF716D9E9}" type="presParOf" srcId="{4483F66C-7490-4E68-BB5B-F54C2968C2B8}" destId="{E3585F11-4B35-45B3-A6B8-E330D0078F5A}" srcOrd="5" destOrd="0" presId="urn:microsoft.com/office/officeart/2005/8/layout/hProcess4"/>
    <dgm:cxn modelId="{BAB43E8B-2EAD-4293-9E0A-2AC8FFA54AAF}" type="presParOf" srcId="{4483F66C-7490-4E68-BB5B-F54C2968C2B8}" destId="{6756A027-9B5F-4B3C-82AB-EFA00B696F35}" srcOrd="6" destOrd="0" presId="urn:microsoft.com/office/officeart/2005/8/layout/hProcess4"/>
    <dgm:cxn modelId="{A1C30608-081B-4CC0-BEDC-92313B8F592C}" type="presParOf" srcId="{6756A027-9B5F-4B3C-82AB-EFA00B696F35}" destId="{87FB44C0-702D-48D9-953D-E43762F3C1E9}" srcOrd="0" destOrd="0" presId="urn:microsoft.com/office/officeart/2005/8/layout/hProcess4"/>
    <dgm:cxn modelId="{544795F1-238B-4857-95F7-03D9B6DA7F86}" type="presParOf" srcId="{6756A027-9B5F-4B3C-82AB-EFA00B696F35}" destId="{325D23A6-27DF-4D3F-B87D-690463964FFF}" srcOrd="1" destOrd="0" presId="urn:microsoft.com/office/officeart/2005/8/layout/hProcess4"/>
    <dgm:cxn modelId="{6FA6AE16-0F25-49D0-9886-55E55EC394AE}" type="presParOf" srcId="{6756A027-9B5F-4B3C-82AB-EFA00B696F35}" destId="{D10F6131-7C37-4592-9292-406EC94C818A}" srcOrd="2" destOrd="0" presId="urn:microsoft.com/office/officeart/2005/8/layout/hProcess4"/>
    <dgm:cxn modelId="{3062B06F-2ECA-4836-8CB3-EA51C37CEA37}" type="presParOf" srcId="{6756A027-9B5F-4B3C-82AB-EFA00B696F35}" destId="{E1712EB5-D679-403C-B486-1DCBB4CFEDBB}" srcOrd="3" destOrd="0" presId="urn:microsoft.com/office/officeart/2005/8/layout/hProcess4"/>
    <dgm:cxn modelId="{33FCED42-C083-4459-AE0C-4968098082EA}" type="presParOf" srcId="{6756A027-9B5F-4B3C-82AB-EFA00B696F35}" destId="{87F3A538-6220-48C4-B26E-64868480E9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4764F-0740-468D-AE54-86C521F362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101174-039D-4640-9F39-886359F748F1}">
      <dgm:prSet custT="1"/>
      <dgm:spPr/>
      <dgm:t>
        <a:bodyPr/>
        <a:lstStyle/>
        <a:p>
          <a:pPr rtl="0"/>
          <a:r>
            <a:rPr lang="es-EC" sz="1600" b="1" dirty="0" smtClean="0"/>
            <a:t>Desarrollo institucional</a:t>
          </a:r>
        </a:p>
        <a:p>
          <a:pPr rtl="0"/>
          <a:r>
            <a:rPr lang="es-EC" sz="1600" b="1" dirty="0" smtClean="0"/>
            <a:t>Mancomunidades y consorcios</a:t>
          </a:r>
          <a:endParaRPr lang="es-EC" sz="1600" b="1" dirty="0"/>
        </a:p>
      </dgm:t>
    </dgm:pt>
    <dgm:pt modelId="{A37A9A8B-5E98-445B-99EE-FD8EDBF39765}" type="parTrans" cxnId="{9AA99CF7-9847-4FE7-B4F1-8600D68C9198}">
      <dgm:prSet/>
      <dgm:spPr/>
      <dgm:t>
        <a:bodyPr/>
        <a:lstStyle/>
        <a:p>
          <a:endParaRPr lang="es-EC" sz="1600"/>
        </a:p>
      </dgm:t>
    </dgm:pt>
    <dgm:pt modelId="{2B57E9BE-1789-465C-ADBA-864CAD7668A1}" type="sibTrans" cxnId="{9AA99CF7-9847-4FE7-B4F1-8600D68C9198}">
      <dgm:prSet/>
      <dgm:spPr/>
      <dgm:t>
        <a:bodyPr/>
        <a:lstStyle/>
        <a:p>
          <a:endParaRPr lang="es-EC" sz="1600"/>
        </a:p>
      </dgm:t>
    </dgm:pt>
    <dgm:pt modelId="{08ADC3C5-1FD9-4050-AC30-65A848ACB86C}">
      <dgm:prSet custT="1"/>
      <dgm:spPr/>
      <dgm:t>
        <a:bodyPr/>
        <a:lstStyle/>
        <a:p>
          <a:pPr rtl="0"/>
          <a:r>
            <a:rPr lang="es-EC" sz="1600" dirty="0" smtClean="0"/>
            <a:t>Planificación</a:t>
          </a:r>
          <a:endParaRPr lang="es-EC" sz="1600" dirty="0"/>
        </a:p>
      </dgm:t>
    </dgm:pt>
    <dgm:pt modelId="{BC488AB1-6739-403D-BCAC-EA351475FDE4}" type="parTrans" cxnId="{DC7A56CC-707A-416D-A4C7-143E6E613713}">
      <dgm:prSet/>
      <dgm:spPr/>
      <dgm:t>
        <a:bodyPr/>
        <a:lstStyle/>
        <a:p>
          <a:endParaRPr lang="es-EC" sz="1600"/>
        </a:p>
      </dgm:t>
    </dgm:pt>
    <dgm:pt modelId="{63C1A18B-9E16-461E-88DD-67D31051E534}" type="sibTrans" cxnId="{DC7A56CC-707A-416D-A4C7-143E6E613713}">
      <dgm:prSet/>
      <dgm:spPr/>
      <dgm:t>
        <a:bodyPr/>
        <a:lstStyle/>
        <a:p>
          <a:endParaRPr lang="es-EC" sz="1600"/>
        </a:p>
      </dgm:t>
    </dgm:pt>
    <dgm:pt modelId="{BA06F3C2-A51D-41BB-A65B-3A3A81676E6D}">
      <dgm:prSet custT="1"/>
      <dgm:spPr/>
      <dgm:t>
        <a:bodyPr/>
        <a:lstStyle/>
        <a:p>
          <a:pPr rtl="0"/>
          <a:r>
            <a:rPr lang="es-EC" sz="1600" dirty="0" smtClean="0"/>
            <a:t>Gestión administrativa</a:t>
          </a:r>
          <a:endParaRPr lang="es-EC" sz="1600" dirty="0"/>
        </a:p>
      </dgm:t>
    </dgm:pt>
    <dgm:pt modelId="{50B3E204-49F9-470C-89FC-1A6CC91EEED8}" type="parTrans" cxnId="{024920F7-73DF-4511-A491-D10A8C6CCA05}">
      <dgm:prSet/>
      <dgm:spPr/>
      <dgm:t>
        <a:bodyPr/>
        <a:lstStyle/>
        <a:p>
          <a:endParaRPr lang="es-EC" sz="1600"/>
        </a:p>
      </dgm:t>
    </dgm:pt>
    <dgm:pt modelId="{CC3F24D3-CFB0-4239-9BAC-234574C36732}" type="sibTrans" cxnId="{024920F7-73DF-4511-A491-D10A8C6CCA05}">
      <dgm:prSet/>
      <dgm:spPr/>
      <dgm:t>
        <a:bodyPr/>
        <a:lstStyle/>
        <a:p>
          <a:endParaRPr lang="es-EC" sz="1600"/>
        </a:p>
      </dgm:t>
    </dgm:pt>
    <dgm:pt modelId="{C138083C-8546-4CB0-A71E-105AEFC885E7}">
      <dgm:prSet custT="1"/>
      <dgm:spPr/>
      <dgm:t>
        <a:bodyPr/>
        <a:lstStyle/>
        <a:p>
          <a:pPr rtl="0"/>
          <a:r>
            <a:rPr lang="es-EC" sz="1600" dirty="0" smtClean="0"/>
            <a:t>Gestión financiera</a:t>
          </a:r>
          <a:endParaRPr lang="es-EC" sz="1600" dirty="0"/>
        </a:p>
      </dgm:t>
    </dgm:pt>
    <dgm:pt modelId="{BFFCE51D-F20C-4226-B040-4C2C2ED94631}" type="parTrans" cxnId="{4E72118D-9480-4872-9781-56F904DD6B4C}">
      <dgm:prSet/>
      <dgm:spPr/>
      <dgm:t>
        <a:bodyPr/>
        <a:lstStyle/>
        <a:p>
          <a:endParaRPr lang="es-EC" sz="1600"/>
        </a:p>
      </dgm:t>
    </dgm:pt>
    <dgm:pt modelId="{89A36D49-9D31-4F0E-B58C-256C1F467B8E}" type="sibTrans" cxnId="{4E72118D-9480-4872-9781-56F904DD6B4C}">
      <dgm:prSet/>
      <dgm:spPr/>
      <dgm:t>
        <a:bodyPr/>
        <a:lstStyle/>
        <a:p>
          <a:endParaRPr lang="es-EC" sz="1600"/>
        </a:p>
      </dgm:t>
    </dgm:pt>
    <dgm:pt modelId="{1F05F214-FC18-4023-8696-3765850EED73}">
      <dgm:prSet custT="1"/>
      <dgm:spPr/>
      <dgm:t>
        <a:bodyPr/>
        <a:lstStyle/>
        <a:p>
          <a:pPr rtl="0"/>
          <a:r>
            <a:rPr lang="es-EC" sz="1600" dirty="0" smtClean="0"/>
            <a:t>Regulación y control</a:t>
          </a:r>
          <a:endParaRPr lang="es-EC" sz="1600" dirty="0"/>
        </a:p>
      </dgm:t>
    </dgm:pt>
    <dgm:pt modelId="{93D7CB2B-01FB-4D37-A49E-07F0F7FC3EB8}" type="parTrans" cxnId="{A4967700-DE2E-43F5-B2C1-EC34BEE163D5}">
      <dgm:prSet/>
      <dgm:spPr/>
      <dgm:t>
        <a:bodyPr/>
        <a:lstStyle/>
        <a:p>
          <a:endParaRPr lang="es-EC" sz="1600"/>
        </a:p>
      </dgm:t>
    </dgm:pt>
    <dgm:pt modelId="{FC21B535-3877-4458-B51A-7B3DA132C0CD}" type="sibTrans" cxnId="{A4967700-DE2E-43F5-B2C1-EC34BEE163D5}">
      <dgm:prSet/>
      <dgm:spPr/>
      <dgm:t>
        <a:bodyPr/>
        <a:lstStyle/>
        <a:p>
          <a:endParaRPr lang="es-EC" sz="1600"/>
        </a:p>
      </dgm:t>
    </dgm:pt>
    <dgm:pt modelId="{5D443AAF-E25B-45F3-90DC-F2B42C578424}">
      <dgm:prSet custT="1"/>
      <dgm:spPr/>
      <dgm:t>
        <a:bodyPr/>
        <a:lstStyle/>
        <a:p>
          <a:pPr rtl="0"/>
          <a:r>
            <a:rPr lang="es-EC" sz="1600" dirty="0" smtClean="0"/>
            <a:t>Participación ciudadana</a:t>
          </a:r>
          <a:endParaRPr lang="es-EC" sz="1600" dirty="0"/>
        </a:p>
      </dgm:t>
    </dgm:pt>
    <dgm:pt modelId="{16452611-C620-48DC-9216-9AEB7897BEF3}" type="parTrans" cxnId="{ACC1401D-3171-4282-A622-46A20FECD29B}">
      <dgm:prSet/>
      <dgm:spPr/>
      <dgm:t>
        <a:bodyPr/>
        <a:lstStyle/>
        <a:p>
          <a:endParaRPr lang="es-EC" sz="1600"/>
        </a:p>
      </dgm:t>
    </dgm:pt>
    <dgm:pt modelId="{C8C79EE2-FF13-4F41-BE52-BBAAF2DD3D6E}" type="sibTrans" cxnId="{ACC1401D-3171-4282-A622-46A20FECD29B}">
      <dgm:prSet/>
      <dgm:spPr/>
      <dgm:t>
        <a:bodyPr/>
        <a:lstStyle/>
        <a:p>
          <a:endParaRPr lang="es-EC" sz="1600"/>
        </a:p>
      </dgm:t>
    </dgm:pt>
    <dgm:pt modelId="{520112FF-625A-4F48-A6DF-4F641AF19CB2}">
      <dgm:prSet custT="1"/>
      <dgm:spPr/>
      <dgm:t>
        <a:bodyPr/>
        <a:lstStyle/>
        <a:p>
          <a:pPr rtl="0"/>
          <a:r>
            <a:rPr lang="es-EC" sz="1600" b="1" dirty="0" smtClean="0"/>
            <a:t>Gestión de las competencias</a:t>
          </a:r>
        </a:p>
        <a:p>
          <a:pPr rtl="0"/>
          <a:r>
            <a:rPr lang="es-EC" sz="1600" b="1" dirty="0" smtClean="0"/>
            <a:t>Mancomunidades</a:t>
          </a:r>
          <a:endParaRPr lang="es-EC" sz="1600" b="1" dirty="0"/>
        </a:p>
      </dgm:t>
    </dgm:pt>
    <dgm:pt modelId="{2654218B-9D67-49FD-A9AD-A5DB7433FCC9}" type="parTrans" cxnId="{99228D0E-728E-4CA9-BC0F-6292A0810A7E}">
      <dgm:prSet/>
      <dgm:spPr/>
      <dgm:t>
        <a:bodyPr/>
        <a:lstStyle/>
        <a:p>
          <a:endParaRPr lang="es-EC" sz="1600"/>
        </a:p>
      </dgm:t>
    </dgm:pt>
    <dgm:pt modelId="{64792CA4-BA96-441E-879D-2A6279C078D6}" type="sibTrans" cxnId="{99228D0E-728E-4CA9-BC0F-6292A0810A7E}">
      <dgm:prSet/>
      <dgm:spPr/>
      <dgm:t>
        <a:bodyPr/>
        <a:lstStyle/>
        <a:p>
          <a:endParaRPr lang="es-EC" sz="1600"/>
        </a:p>
      </dgm:t>
    </dgm:pt>
    <dgm:pt modelId="{A0B45890-7DF1-42B5-8FA8-F8F734961DE6}">
      <dgm:prSet custT="1"/>
      <dgm:spPr/>
      <dgm:t>
        <a:bodyPr/>
        <a:lstStyle/>
        <a:p>
          <a:pPr rtl="0"/>
          <a:r>
            <a:rPr lang="es-EC" sz="1600" dirty="0" smtClean="0"/>
            <a:t>Conocimiento previo y lineamientos</a:t>
          </a:r>
          <a:endParaRPr lang="es-EC" sz="1600" dirty="0"/>
        </a:p>
      </dgm:t>
    </dgm:pt>
    <dgm:pt modelId="{42C82023-A346-4048-A3D0-AE2AEEEFDD70}" type="parTrans" cxnId="{B60F2EC6-6480-4140-AC94-571DB681C57F}">
      <dgm:prSet/>
      <dgm:spPr/>
      <dgm:t>
        <a:bodyPr/>
        <a:lstStyle/>
        <a:p>
          <a:endParaRPr lang="es-EC" sz="1600"/>
        </a:p>
      </dgm:t>
    </dgm:pt>
    <dgm:pt modelId="{33DB8894-2366-4887-B1BD-68F3E95547F6}" type="sibTrans" cxnId="{B60F2EC6-6480-4140-AC94-571DB681C57F}">
      <dgm:prSet/>
      <dgm:spPr/>
      <dgm:t>
        <a:bodyPr/>
        <a:lstStyle/>
        <a:p>
          <a:endParaRPr lang="es-EC" sz="1600"/>
        </a:p>
      </dgm:t>
    </dgm:pt>
    <dgm:pt modelId="{5CF7CE4A-B881-44BF-9DE2-5C1C75FC61D7}">
      <dgm:prSet custT="1"/>
      <dgm:spPr/>
      <dgm:t>
        <a:bodyPr/>
        <a:lstStyle/>
        <a:p>
          <a:pPr rtl="0"/>
          <a:r>
            <a:rPr lang="es-EC" sz="1600" dirty="0" smtClean="0"/>
            <a:t>Presupuesto y proyectos</a:t>
          </a:r>
          <a:endParaRPr lang="es-EC" sz="1600" dirty="0"/>
        </a:p>
      </dgm:t>
    </dgm:pt>
    <dgm:pt modelId="{B2BE8AB3-F46E-4864-A1EB-4D9ABC9E3325}" type="parTrans" cxnId="{5CD83FAA-45D7-47AE-A589-97594E92BE8E}">
      <dgm:prSet/>
      <dgm:spPr/>
      <dgm:t>
        <a:bodyPr/>
        <a:lstStyle/>
        <a:p>
          <a:endParaRPr lang="es-EC" sz="1600"/>
        </a:p>
      </dgm:t>
    </dgm:pt>
    <dgm:pt modelId="{DB190105-F237-487B-8E55-4B4B0C40D7FD}" type="sibTrans" cxnId="{5CD83FAA-45D7-47AE-A589-97594E92BE8E}">
      <dgm:prSet/>
      <dgm:spPr/>
      <dgm:t>
        <a:bodyPr/>
        <a:lstStyle/>
        <a:p>
          <a:endParaRPr lang="es-EC" sz="1600"/>
        </a:p>
      </dgm:t>
    </dgm:pt>
    <dgm:pt modelId="{2668FE39-2AD2-4687-95B2-FBDC5A97787E}">
      <dgm:prSet custT="1"/>
      <dgm:spPr/>
      <dgm:t>
        <a:bodyPr/>
        <a:lstStyle/>
        <a:p>
          <a:pPr rtl="0"/>
          <a:r>
            <a:rPr lang="es-EC" sz="1600" dirty="0" smtClean="0"/>
            <a:t>Prestación de productos y servicios</a:t>
          </a:r>
          <a:endParaRPr lang="es-EC" sz="1600" dirty="0"/>
        </a:p>
      </dgm:t>
    </dgm:pt>
    <dgm:pt modelId="{5155F7E5-F6CB-4BB3-8666-865579433A77}" type="parTrans" cxnId="{7B685952-DD5A-4336-BB7E-3655A1371F8C}">
      <dgm:prSet/>
      <dgm:spPr/>
      <dgm:t>
        <a:bodyPr/>
        <a:lstStyle/>
        <a:p>
          <a:endParaRPr lang="es-EC"/>
        </a:p>
      </dgm:t>
    </dgm:pt>
    <dgm:pt modelId="{FE1603CC-1208-4DE7-A8D9-C11ED1BD523A}" type="sibTrans" cxnId="{7B685952-DD5A-4336-BB7E-3655A1371F8C}">
      <dgm:prSet/>
      <dgm:spPr/>
      <dgm:t>
        <a:bodyPr/>
        <a:lstStyle/>
        <a:p>
          <a:endParaRPr lang="es-EC"/>
        </a:p>
      </dgm:t>
    </dgm:pt>
    <dgm:pt modelId="{923F3CB9-6E8F-4030-BF30-B1BEE119D68A}" type="pres">
      <dgm:prSet presAssocID="{0EE4764F-0740-468D-AE54-86C521F362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7FF8BE-13F7-4ED7-BC73-1A458A02E4FC}" type="pres">
      <dgm:prSet presAssocID="{23101174-039D-4640-9F39-886359F748F1}" presName="composite" presStyleCnt="0"/>
      <dgm:spPr/>
    </dgm:pt>
    <dgm:pt modelId="{D118FA6B-4CF3-413B-AB05-273CFB62E6C7}" type="pres">
      <dgm:prSet presAssocID="{23101174-039D-4640-9F39-886359F748F1}" presName="parTx" presStyleLbl="alignNode1" presStyleIdx="0" presStyleCnt="2" custLinFactNeighborX="-1235" custLinFactNeighborY="-9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373B37-6A8D-4FBF-AB03-07011220AE8D}" type="pres">
      <dgm:prSet presAssocID="{23101174-039D-4640-9F39-886359F748F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1B9DAD-FE7D-42FA-8881-6A75124DCA3F}" type="pres">
      <dgm:prSet presAssocID="{2B57E9BE-1789-465C-ADBA-864CAD7668A1}" presName="space" presStyleCnt="0"/>
      <dgm:spPr/>
    </dgm:pt>
    <dgm:pt modelId="{83840755-43FE-468A-9685-DFB90D195375}" type="pres">
      <dgm:prSet presAssocID="{520112FF-625A-4F48-A6DF-4F641AF19CB2}" presName="composite" presStyleCnt="0"/>
      <dgm:spPr/>
    </dgm:pt>
    <dgm:pt modelId="{7D58D646-07F1-4C62-8EAC-BE9CB5617AEA}" type="pres">
      <dgm:prSet presAssocID="{520112FF-625A-4F48-A6DF-4F641AF19CB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2D8735-4D6C-43D7-A2E1-344EB892C22B}" type="pres">
      <dgm:prSet presAssocID="{520112FF-625A-4F48-A6DF-4F641AF19CB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0F2EC6-6480-4140-AC94-571DB681C57F}" srcId="{520112FF-625A-4F48-A6DF-4F641AF19CB2}" destId="{A0B45890-7DF1-42B5-8FA8-F8F734961DE6}" srcOrd="1" destOrd="0" parTransId="{42C82023-A346-4048-A3D0-AE2AEEEFDD70}" sibTransId="{33DB8894-2366-4887-B1BD-68F3E95547F6}"/>
    <dgm:cxn modelId="{5CD83FAA-45D7-47AE-A589-97594E92BE8E}" srcId="{520112FF-625A-4F48-A6DF-4F641AF19CB2}" destId="{5CF7CE4A-B881-44BF-9DE2-5C1C75FC61D7}" srcOrd="2" destOrd="0" parTransId="{B2BE8AB3-F46E-4864-A1EB-4D9ABC9E3325}" sibTransId="{DB190105-F237-487B-8E55-4B4B0C40D7FD}"/>
    <dgm:cxn modelId="{17BABFD2-C002-4700-84BC-D2F64D565BA8}" type="presOf" srcId="{1F05F214-FC18-4023-8696-3765850EED73}" destId="{4A373B37-6A8D-4FBF-AB03-07011220AE8D}" srcOrd="0" destOrd="3" presId="urn:microsoft.com/office/officeart/2005/8/layout/hList1"/>
    <dgm:cxn modelId="{C466639E-1A0D-45A8-869F-A545C5A61BD2}" type="presOf" srcId="{0EE4764F-0740-468D-AE54-86C521F36268}" destId="{923F3CB9-6E8F-4030-BF30-B1BEE119D68A}" srcOrd="0" destOrd="0" presId="urn:microsoft.com/office/officeart/2005/8/layout/hList1"/>
    <dgm:cxn modelId="{AEF2ED82-3CA8-4B98-BE34-40CE408D094F}" type="presOf" srcId="{08ADC3C5-1FD9-4050-AC30-65A848ACB86C}" destId="{4A373B37-6A8D-4FBF-AB03-07011220AE8D}" srcOrd="0" destOrd="0" presId="urn:microsoft.com/office/officeart/2005/8/layout/hList1"/>
    <dgm:cxn modelId="{DC7A56CC-707A-416D-A4C7-143E6E613713}" srcId="{23101174-039D-4640-9F39-886359F748F1}" destId="{08ADC3C5-1FD9-4050-AC30-65A848ACB86C}" srcOrd="0" destOrd="0" parTransId="{BC488AB1-6739-403D-BCAC-EA351475FDE4}" sibTransId="{63C1A18B-9E16-461E-88DD-67D31051E534}"/>
    <dgm:cxn modelId="{ED1173D9-EBBF-471B-A122-3711858C6616}" type="presOf" srcId="{C138083C-8546-4CB0-A71E-105AEFC885E7}" destId="{4A373B37-6A8D-4FBF-AB03-07011220AE8D}" srcOrd="0" destOrd="2" presId="urn:microsoft.com/office/officeart/2005/8/layout/hList1"/>
    <dgm:cxn modelId="{8C739EFF-B72C-4E44-B0E7-0A424D0BBA06}" type="presOf" srcId="{520112FF-625A-4F48-A6DF-4F641AF19CB2}" destId="{7D58D646-07F1-4C62-8EAC-BE9CB5617AEA}" srcOrd="0" destOrd="0" presId="urn:microsoft.com/office/officeart/2005/8/layout/hList1"/>
    <dgm:cxn modelId="{A8C67D27-FC78-4F64-BE65-6641BA1E005C}" type="presOf" srcId="{A0B45890-7DF1-42B5-8FA8-F8F734961DE6}" destId="{002D8735-4D6C-43D7-A2E1-344EB892C22B}" srcOrd="0" destOrd="1" presId="urn:microsoft.com/office/officeart/2005/8/layout/hList1"/>
    <dgm:cxn modelId="{73417D14-9F3A-42B8-B4E6-A2DEC3F90FA0}" type="presOf" srcId="{23101174-039D-4640-9F39-886359F748F1}" destId="{D118FA6B-4CF3-413B-AB05-273CFB62E6C7}" srcOrd="0" destOrd="0" presId="urn:microsoft.com/office/officeart/2005/8/layout/hList1"/>
    <dgm:cxn modelId="{17358D0F-5FF8-43B7-9802-6CB1429A66DB}" type="presOf" srcId="{5CF7CE4A-B881-44BF-9DE2-5C1C75FC61D7}" destId="{002D8735-4D6C-43D7-A2E1-344EB892C22B}" srcOrd="0" destOrd="2" presId="urn:microsoft.com/office/officeart/2005/8/layout/hList1"/>
    <dgm:cxn modelId="{99228D0E-728E-4CA9-BC0F-6292A0810A7E}" srcId="{0EE4764F-0740-468D-AE54-86C521F36268}" destId="{520112FF-625A-4F48-A6DF-4F641AF19CB2}" srcOrd="1" destOrd="0" parTransId="{2654218B-9D67-49FD-A9AD-A5DB7433FCC9}" sibTransId="{64792CA4-BA96-441E-879D-2A6279C078D6}"/>
    <dgm:cxn modelId="{9AA99CF7-9847-4FE7-B4F1-8600D68C9198}" srcId="{0EE4764F-0740-468D-AE54-86C521F36268}" destId="{23101174-039D-4640-9F39-886359F748F1}" srcOrd="0" destOrd="0" parTransId="{A37A9A8B-5E98-445B-99EE-FD8EDBF39765}" sibTransId="{2B57E9BE-1789-465C-ADBA-864CAD7668A1}"/>
    <dgm:cxn modelId="{7B685952-DD5A-4336-BB7E-3655A1371F8C}" srcId="{520112FF-625A-4F48-A6DF-4F641AF19CB2}" destId="{2668FE39-2AD2-4687-95B2-FBDC5A97787E}" srcOrd="0" destOrd="0" parTransId="{5155F7E5-F6CB-4BB3-8666-865579433A77}" sibTransId="{FE1603CC-1208-4DE7-A8D9-C11ED1BD523A}"/>
    <dgm:cxn modelId="{4E72118D-9480-4872-9781-56F904DD6B4C}" srcId="{23101174-039D-4640-9F39-886359F748F1}" destId="{C138083C-8546-4CB0-A71E-105AEFC885E7}" srcOrd="2" destOrd="0" parTransId="{BFFCE51D-F20C-4226-B040-4C2C2ED94631}" sibTransId="{89A36D49-9D31-4F0E-B58C-256C1F467B8E}"/>
    <dgm:cxn modelId="{F521AC5C-2D18-4F3C-810C-1938E62E4206}" type="presOf" srcId="{5D443AAF-E25B-45F3-90DC-F2B42C578424}" destId="{4A373B37-6A8D-4FBF-AB03-07011220AE8D}" srcOrd="0" destOrd="4" presId="urn:microsoft.com/office/officeart/2005/8/layout/hList1"/>
    <dgm:cxn modelId="{ACC1401D-3171-4282-A622-46A20FECD29B}" srcId="{23101174-039D-4640-9F39-886359F748F1}" destId="{5D443AAF-E25B-45F3-90DC-F2B42C578424}" srcOrd="4" destOrd="0" parTransId="{16452611-C620-48DC-9216-9AEB7897BEF3}" sibTransId="{C8C79EE2-FF13-4F41-BE52-BBAAF2DD3D6E}"/>
    <dgm:cxn modelId="{024920F7-73DF-4511-A491-D10A8C6CCA05}" srcId="{23101174-039D-4640-9F39-886359F748F1}" destId="{BA06F3C2-A51D-41BB-A65B-3A3A81676E6D}" srcOrd="1" destOrd="0" parTransId="{50B3E204-49F9-470C-89FC-1A6CC91EEED8}" sibTransId="{CC3F24D3-CFB0-4239-9BAC-234574C36732}"/>
    <dgm:cxn modelId="{A79C033C-6926-4F40-AE7C-966CC62CD5BD}" type="presOf" srcId="{2668FE39-2AD2-4687-95B2-FBDC5A97787E}" destId="{002D8735-4D6C-43D7-A2E1-344EB892C22B}" srcOrd="0" destOrd="0" presId="urn:microsoft.com/office/officeart/2005/8/layout/hList1"/>
    <dgm:cxn modelId="{6FA2FAFE-9AF9-4829-B830-9AB5F9E73CA9}" type="presOf" srcId="{BA06F3C2-A51D-41BB-A65B-3A3A81676E6D}" destId="{4A373B37-6A8D-4FBF-AB03-07011220AE8D}" srcOrd="0" destOrd="1" presId="urn:microsoft.com/office/officeart/2005/8/layout/hList1"/>
    <dgm:cxn modelId="{A4967700-DE2E-43F5-B2C1-EC34BEE163D5}" srcId="{23101174-039D-4640-9F39-886359F748F1}" destId="{1F05F214-FC18-4023-8696-3765850EED73}" srcOrd="3" destOrd="0" parTransId="{93D7CB2B-01FB-4D37-A49E-07F0F7FC3EB8}" sibTransId="{FC21B535-3877-4458-B51A-7B3DA132C0CD}"/>
    <dgm:cxn modelId="{6346046B-5E3A-4E51-9472-262B54C6EDF4}" type="presParOf" srcId="{923F3CB9-6E8F-4030-BF30-B1BEE119D68A}" destId="{C57FF8BE-13F7-4ED7-BC73-1A458A02E4FC}" srcOrd="0" destOrd="0" presId="urn:microsoft.com/office/officeart/2005/8/layout/hList1"/>
    <dgm:cxn modelId="{A94A407A-C4AB-4EED-ABDF-2469C20C8752}" type="presParOf" srcId="{C57FF8BE-13F7-4ED7-BC73-1A458A02E4FC}" destId="{D118FA6B-4CF3-413B-AB05-273CFB62E6C7}" srcOrd="0" destOrd="0" presId="urn:microsoft.com/office/officeart/2005/8/layout/hList1"/>
    <dgm:cxn modelId="{82139A9A-C321-4F3B-8C90-4E8104659558}" type="presParOf" srcId="{C57FF8BE-13F7-4ED7-BC73-1A458A02E4FC}" destId="{4A373B37-6A8D-4FBF-AB03-07011220AE8D}" srcOrd="1" destOrd="0" presId="urn:microsoft.com/office/officeart/2005/8/layout/hList1"/>
    <dgm:cxn modelId="{4AA6A034-1340-4225-A36E-76245D51EA2E}" type="presParOf" srcId="{923F3CB9-6E8F-4030-BF30-B1BEE119D68A}" destId="{881B9DAD-FE7D-42FA-8881-6A75124DCA3F}" srcOrd="1" destOrd="0" presId="urn:microsoft.com/office/officeart/2005/8/layout/hList1"/>
    <dgm:cxn modelId="{0F8365C3-9FCE-4256-8549-C4F134848D59}" type="presParOf" srcId="{923F3CB9-6E8F-4030-BF30-B1BEE119D68A}" destId="{83840755-43FE-468A-9685-DFB90D195375}" srcOrd="2" destOrd="0" presId="urn:microsoft.com/office/officeart/2005/8/layout/hList1"/>
    <dgm:cxn modelId="{C737FE84-5823-4048-98E8-B466ACB2C2E3}" type="presParOf" srcId="{83840755-43FE-468A-9685-DFB90D195375}" destId="{7D58D646-07F1-4C62-8EAC-BE9CB5617AEA}" srcOrd="0" destOrd="0" presId="urn:microsoft.com/office/officeart/2005/8/layout/hList1"/>
    <dgm:cxn modelId="{73DBA83D-45D2-44AA-9AC7-B801161EEF53}" type="presParOf" srcId="{83840755-43FE-468A-9685-DFB90D195375}" destId="{002D8735-4D6C-43D7-A2E1-344EB892C2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4C63BC-3F32-4DAE-952D-E88B1E6FA3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0770BF4-FE8A-4876-B1B2-D284F6D1086B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800" b="1" dirty="0" smtClean="0">
              <a:latin typeface="+mn-lt"/>
            </a:rPr>
            <a:t>Desarrollo institucional</a:t>
          </a:r>
          <a:endParaRPr lang="es-ES" sz="1800" b="1" dirty="0">
            <a:latin typeface="+mn-lt"/>
          </a:endParaRPr>
        </a:p>
      </dgm:t>
    </dgm:pt>
    <dgm:pt modelId="{175B9A8E-02BC-4F30-B147-00F12E62055D}" type="parTrans" cxnId="{59B91BE6-A434-41A1-9EB8-A7A2B0204F65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7C44633C-E902-408B-BF9D-806CC4A0CE38}" type="sibTrans" cxnId="{59B91BE6-A434-41A1-9EB8-A7A2B0204F65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55223FAC-FA2D-4139-9A6D-B5AF84886AF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1" dirty="0" smtClean="0">
              <a:latin typeface="+mn-lt"/>
            </a:rPr>
            <a:t>Planificación</a:t>
          </a:r>
        </a:p>
        <a:p>
          <a:pPr algn="ctr"/>
          <a:r>
            <a:rPr lang="es-ES" sz="1400" b="1" dirty="0" smtClean="0">
              <a:latin typeface="+mn-lt"/>
            </a:rPr>
            <a:t>30%</a:t>
          </a:r>
          <a:endParaRPr lang="es-ES" sz="1400" b="1" dirty="0">
            <a:latin typeface="+mn-lt"/>
          </a:endParaRPr>
        </a:p>
      </dgm:t>
    </dgm:pt>
    <dgm:pt modelId="{1CF28C74-9E35-4B5C-955E-98470EC92D10}" type="parTrans" cxnId="{D067F057-BF6B-4C4C-8CA4-111B528F4034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12700"/>
      </dgm:spPr>
      <dgm:t>
        <a:bodyPr/>
        <a:lstStyle/>
        <a:p>
          <a:pPr algn="ctr"/>
          <a:endParaRPr lang="es-ES" sz="1000" dirty="0">
            <a:latin typeface="+mn-lt"/>
          </a:endParaRPr>
        </a:p>
      </dgm:t>
    </dgm:pt>
    <dgm:pt modelId="{913F40AD-6DC5-4B16-B1A6-E85FA3A8920D}" type="sibTrans" cxnId="{D067F057-BF6B-4C4C-8CA4-111B528F4034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1651FED7-63D9-4A8C-B1F2-8327A256997B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1" smtClean="0">
              <a:latin typeface="+mn-lt"/>
            </a:rPr>
            <a:t>Regulación y control</a:t>
          </a:r>
        </a:p>
        <a:p>
          <a:pPr algn="ctr"/>
          <a:r>
            <a:rPr lang="es-ES" sz="1400" b="1" smtClean="0">
              <a:latin typeface="+mn-lt"/>
            </a:rPr>
            <a:t>10%</a:t>
          </a:r>
          <a:endParaRPr lang="es-ES" sz="1400" b="1" dirty="0">
            <a:latin typeface="+mn-lt"/>
          </a:endParaRPr>
        </a:p>
      </dgm:t>
    </dgm:pt>
    <dgm:pt modelId="{635FDCFD-4052-49C7-ADB4-E2F3B037936F}" type="parTrans" cxnId="{0E76C98F-3469-435D-A297-4054DD972F2D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F2A4AD86-5AD4-4994-91EA-CF332B615694}" type="sibTrans" cxnId="{0E76C98F-3469-435D-A297-4054DD972F2D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B3AB2F5F-4E54-4930-9012-98FE1C1C2CF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Planificación estratégica</a:t>
          </a:r>
          <a:endParaRPr lang="es-ES" sz="1200" b="0" i="0" dirty="0">
            <a:latin typeface="+mn-lt"/>
          </a:endParaRPr>
        </a:p>
      </dgm:t>
    </dgm:pt>
    <dgm:pt modelId="{1FCBDED5-970E-4502-A540-5AC3A7C97360}" type="parTrans" cxnId="{EB6C6CA6-3668-474F-876B-7D41672ECD8B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BF32ABE4-E3A1-44FE-93B9-D62716506E7B}" type="sibTrans" cxnId="{EB6C6CA6-3668-474F-876B-7D41672ECD8B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605A05A9-E971-487C-8A1E-272A95E8355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Plan estratégico</a:t>
          </a:r>
          <a:endParaRPr lang="es-ES" sz="1100" dirty="0">
            <a:latin typeface="+mn-lt"/>
          </a:endParaRPr>
        </a:p>
      </dgm:t>
    </dgm:pt>
    <dgm:pt modelId="{CE9B79DB-4DF8-4B9C-BB9F-9F84B6E51348}" type="parTrans" cxnId="{14D55D18-7016-488A-A4BC-A372DA6186D1}">
      <dgm:prSet custT="1"/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7482C6A8-77DD-4D5A-BCCD-8AE3E0A8C775}" type="sibTrans" cxnId="{14D55D18-7016-488A-A4BC-A372DA6186D1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98A950C1-026A-4652-A4CB-DDC76834E2C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Elaboración del plan</a:t>
          </a:r>
          <a:endParaRPr lang="es-ES" sz="1100" dirty="0">
            <a:latin typeface="+mn-lt"/>
          </a:endParaRPr>
        </a:p>
      </dgm:t>
    </dgm:pt>
    <dgm:pt modelId="{BDAC7E4B-70C9-48E2-B546-A83053E63AC2}" type="parTrans" cxnId="{A298D2A1-CFBC-47BA-9426-8E03BCAEBC43}">
      <dgm:prSet custT="1"/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4C049058-C0A8-41DD-B8E9-1A232806E613}" type="sibTrans" cxnId="{A298D2A1-CFBC-47BA-9426-8E03BCAEBC43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95DFADC4-B2F7-402C-A24E-278D0BC0797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Instrumentos de planificación institucional</a:t>
          </a:r>
          <a:endParaRPr lang="es-ES" sz="1100" dirty="0">
            <a:latin typeface="+mn-lt"/>
          </a:endParaRPr>
        </a:p>
      </dgm:t>
    </dgm:pt>
    <dgm:pt modelId="{9A2E5A9F-BD4B-4AB1-931A-D0F3025BD9A1}" type="parTrans" cxnId="{36C96C78-56CA-4294-9BF1-B4F340D8C3E4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529123B3-6309-4F4E-8322-906C93C2C338}" type="sibTrans" cxnId="{36C96C78-56CA-4294-9BF1-B4F340D8C3E4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91374C7A-77EF-4074-8E9E-CB7F3ACDAEE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Herramientas de desarrollo institucional</a:t>
          </a:r>
          <a:endParaRPr lang="es-ES" sz="1200" b="0" i="0" dirty="0">
            <a:latin typeface="+mn-lt"/>
          </a:endParaRPr>
        </a:p>
      </dgm:t>
    </dgm:pt>
    <dgm:pt modelId="{ACE76C7E-C730-40F1-BBB3-D3E00CD08079}" type="parTrans" cxnId="{71163303-FA72-470E-ABB0-C51A367A6560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7FD1CE77-DFAF-4810-B843-606649B48C3A}" type="sibTrans" cxnId="{71163303-FA72-470E-ABB0-C51A367A6560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EDC12FF2-5D60-4C21-81EB-2E28A72E069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Normativa talento humano</a:t>
          </a:r>
          <a:endParaRPr lang="es-ES" sz="1100" dirty="0">
            <a:latin typeface="+mn-lt"/>
          </a:endParaRPr>
        </a:p>
      </dgm:t>
    </dgm:pt>
    <dgm:pt modelId="{06732F83-D422-4F0F-9EDC-A7E02A8A630F}" type="parTrans" cxnId="{427A0CEC-F6EE-4151-AEFE-8611E97B17D0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6578E6C4-D011-449A-948A-683CFD7C0EE9}" type="sibTrans" cxnId="{427A0CEC-F6EE-4151-AEFE-8611E97B17D0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1AC61122-8029-4BA7-A204-354E6D818F8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Servidores públicos</a:t>
          </a:r>
          <a:endParaRPr lang="es-ES" sz="1100" dirty="0">
            <a:latin typeface="+mn-lt"/>
          </a:endParaRPr>
        </a:p>
      </dgm:t>
    </dgm:pt>
    <dgm:pt modelId="{FBB000F1-7F19-4A1C-A9BD-2A824444F453}" type="parTrans" cxnId="{8552EB99-1245-4937-A702-F2822D0F3FD5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E0F16AB7-C13C-4394-BBD8-29473536D249}" type="sibTrans" cxnId="{8552EB99-1245-4937-A702-F2822D0F3FD5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72B32949-8CF5-41D1-8D5B-A45967CD5D3F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Procesos de contratación pública</a:t>
          </a:r>
          <a:endParaRPr lang="es-ES" sz="1200" b="0" i="0" dirty="0">
            <a:latin typeface="+mn-lt"/>
          </a:endParaRPr>
        </a:p>
      </dgm:t>
    </dgm:pt>
    <dgm:pt modelId="{C152ACB1-6479-416C-A7EC-1E27928A2B27}" type="parTrans" cxnId="{113CCB69-7B86-41C8-B6A0-2A4FC16E1697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165466C5-C89A-44D2-B653-B2BA73FE5813}" type="sibTrans" cxnId="{113CCB69-7B86-41C8-B6A0-2A4FC16E1697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1B5730E4-A8A4-4F28-B104-BB36CE456CE1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Presupuesto</a:t>
          </a:r>
          <a:endParaRPr lang="es-ES" sz="1200" b="0" i="0" dirty="0">
            <a:latin typeface="+mn-lt"/>
          </a:endParaRPr>
        </a:p>
      </dgm:t>
    </dgm:pt>
    <dgm:pt modelId="{BB3F4BFA-29A4-4CAD-A810-492F0239A097}" type="parTrans" cxnId="{3D35AD80-B853-4AAE-A9BF-634C3B584AAA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D7B96192-0BF0-480E-87E1-3611B82DB8F3}" type="sibTrans" cxnId="{3D35AD80-B853-4AAE-A9BF-634C3B584AAA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12EF92FE-68D7-44EA-8540-EEAC051914FD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Formulación de lineamientos para emisión de ordenanzas</a:t>
          </a:r>
          <a:endParaRPr lang="es-ES" sz="1200" b="0" i="0" dirty="0">
            <a:latin typeface="+mn-lt"/>
          </a:endParaRPr>
        </a:p>
      </dgm:t>
    </dgm:pt>
    <dgm:pt modelId="{3B39321F-69E8-4314-96D1-A8F2DB5B7700}" type="parTrans" cxnId="{573E7964-04CA-4653-98F8-73E93C351542}">
      <dgm:prSet custT="1"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BB2A22AA-8E70-482E-AFB9-F7904D5A1EC2}" type="sibTrans" cxnId="{573E7964-04CA-4653-98F8-73E93C351542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EE69C28D-2010-4D75-888B-E3F19950FFC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1" dirty="0" smtClean="0">
              <a:latin typeface="+mn-lt"/>
            </a:rPr>
            <a:t>Gestión administrativa 25%</a:t>
          </a:r>
          <a:endParaRPr lang="es-ES" sz="1400" b="1" dirty="0">
            <a:latin typeface="+mn-lt"/>
          </a:endParaRPr>
        </a:p>
      </dgm:t>
    </dgm:pt>
    <dgm:pt modelId="{760612DF-3FD2-438E-8075-94763D93DEB0}" type="sibTrans" cxnId="{7188C2B9-8E60-4DEB-860D-13017D971618}">
      <dgm:prSet/>
      <dgm:spPr/>
      <dgm:t>
        <a:bodyPr/>
        <a:lstStyle/>
        <a:p>
          <a:pPr algn="ctr"/>
          <a:endParaRPr lang="es-ES" sz="2800">
            <a:latin typeface="+mn-lt"/>
          </a:endParaRPr>
        </a:p>
      </dgm:t>
    </dgm:pt>
    <dgm:pt modelId="{4F0D9632-2E44-4D3A-8CBD-D74712B04725}" type="parTrans" cxnId="{7188C2B9-8E60-4DEB-860D-13017D971618}">
      <dgm:prSet custT="1"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es-ES" sz="800" dirty="0">
            <a:latin typeface="+mn-lt"/>
          </a:endParaRPr>
        </a:p>
      </dgm:t>
    </dgm:pt>
    <dgm:pt modelId="{87648C3A-F788-456E-AADB-9468A76FD59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Nivel de instrucción</a:t>
          </a:r>
          <a:endParaRPr lang="es-ES" sz="1100" dirty="0">
            <a:latin typeface="+mn-lt"/>
          </a:endParaRPr>
        </a:p>
      </dgm:t>
    </dgm:pt>
    <dgm:pt modelId="{B2140F6E-9AD6-4E0A-8384-A8EBC2C3A0E1}" type="parTrans" cxnId="{67852F61-1704-4D7F-ADEF-9918BFF346F4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800" dirty="0"/>
        </a:p>
      </dgm:t>
    </dgm:pt>
    <dgm:pt modelId="{D15E23C9-F8B7-48A3-9819-A9004ABCD51D}" type="sibTrans" cxnId="{67852F61-1704-4D7F-ADEF-9918BFF346F4}">
      <dgm:prSet/>
      <dgm:spPr/>
      <dgm:t>
        <a:bodyPr/>
        <a:lstStyle/>
        <a:p>
          <a:endParaRPr lang="es-ES" sz="2800"/>
        </a:p>
      </dgm:t>
    </dgm:pt>
    <dgm:pt modelId="{963A49DF-B3DF-48BE-999E-B3EC7FF668CC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1" i="0" smtClean="0">
              <a:latin typeface="+mn-lt"/>
            </a:rPr>
            <a:t>Gestión financiera</a:t>
          </a:r>
        </a:p>
        <a:p>
          <a:pPr algn="ctr"/>
          <a:r>
            <a:rPr lang="es-ES" sz="1400" b="1" i="0" smtClean="0">
              <a:latin typeface="+mn-lt"/>
            </a:rPr>
            <a:t>25%</a:t>
          </a:r>
          <a:endParaRPr lang="es-ES" sz="1400" b="1" i="0" dirty="0">
            <a:latin typeface="+mn-lt"/>
          </a:endParaRPr>
        </a:p>
      </dgm:t>
    </dgm:pt>
    <dgm:pt modelId="{9D4C4E57-D4AC-4557-90A5-8ECAC9D331E6}" type="parTrans" cxnId="{B91CCB5C-3858-4E0D-9A1F-CEE17C068432}">
      <dgm:prSet custT="1"/>
      <dgm:spPr/>
      <dgm:t>
        <a:bodyPr/>
        <a:lstStyle/>
        <a:p>
          <a:endParaRPr lang="es-ES" sz="800" dirty="0"/>
        </a:p>
      </dgm:t>
    </dgm:pt>
    <dgm:pt modelId="{4538EA2F-EB77-40DE-A8CE-6D4E4ECD84C7}" type="sibTrans" cxnId="{B91CCB5C-3858-4E0D-9A1F-CEE17C068432}">
      <dgm:prSet/>
      <dgm:spPr/>
      <dgm:t>
        <a:bodyPr/>
        <a:lstStyle/>
        <a:p>
          <a:endParaRPr lang="es-ES" sz="2800"/>
        </a:p>
      </dgm:t>
    </dgm:pt>
    <dgm:pt modelId="{927E9EB8-EFE9-4CD9-B780-0CA077E68C2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b="0" i="0" dirty="0" smtClean="0">
              <a:latin typeface="+mn-lt"/>
            </a:rPr>
            <a:t>Sistemas para la gestión financiera</a:t>
          </a:r>
          <a:endParaRPr lang="es-ES" sz="1100" b="0" i="0" dirty="0">
            <a:latin typeface="+mn-lt"/>
          </a:endParaRPr>
        </a:p>
      </dgm:t>
    </dgm:pt>
    <dgm:pt modelId="{F8F210A2-0FC3-46D0-BD0D-25A4BE55F948}" type="parTrans" cxnId="{C13C295F-27BF-41E5-8549-F5F264D8071A}">
      <dgm:prSet custT="1"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 sz="800" dirty="0"/>
        </a:p>
      </dgm:t>
    </dgm:pt>
    <dgm:pt modelId="{C907A367-C627-4E2B-81DF-525B4E417D5B}" type="sibTrans" cxnId="{C13C295F-27BF-41E5-8549-F5F264D8071A}">
      <dgm:prSet/>
      <dgm:spPr/>
      <dgm:t>
        <a:bodyPr/>
        <a:lstStyle/>
        <a:p>
          <a:endParaRPr lang="es-ES" sz="2800"/>
        </a:p>
      </dgm:t>
    </dgm:pt>
    <dgm:pt modelId="{2D751F9A-84AE-4342-A26F-9D317CE7F597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s-ES" sz="1400" b="1" dirty="0" smtClean="0">
              <a:latin typeface="+mn-lt"/>
            </a:rPr>
            <a:t>Participación ciudadana 10%</a:t>
          </a:r>
          <a:endParaRPr lang="es-ES" sz="1400" b="1" dirty="0">
            <a:latin typeface="+mn-lt"/>
          </a:endParaRPr>
        </a:p>
      </dgm:t>
    </dgm:pt>
    <dgm:pt modelId="{28BAC4AC-CD24-41CF-9024-D39E192AFA09}" type="parTrans" cxnId="{836990BE-5EBD-4144-A650-3E2878873A26}">
      <dgm:prSet custT="1"/>
      <dgm:spPr/>
      <dgm:t>
        <a:bodyPr/>
        <a:lstStyle/>
        <a:p>
          <a:endParaRPr lang="es-EC" sz="1000"/>
        </a:p>
      </dgm:t>
    </dgm:pt>
    <dgm:pt modelId="{2CBA5D9B-3E64-4423-B336-7B0345689889}" type="sibTrans" cxnId="{836990BE-5EBD-4144-A650-3E2878873A26}">
      <dgm:prSet/>
      <dgm:spPr/>
      <dgm:t>
        <a:bodyPr/>
        <a:lstStyle/>
        <a:p>
          <a:endParaRPr lang="es-EC" sz="2800"/>
        </a:p>
      </dgm:t>
    </dgm:pt>
    <dgm:pt modelId="{5071B874-8578-4F78-8146-F70BE5C788F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POA</a:t>
          </a:r>
          <a:endParaRPr lang="es-ES" sz="1100" dirty="0">
            <a:latin typeface="+mn-lt"/>
          </a:endParaRPr>
        </a:p>
      </dgm:t>
    </dgm:pt>
    <dgm:pt modelId="{52F0C9F1-13F1-4650-9410-9F78D0EFD1FE}" type="parTrans" cxnId="{EEF7A937-C888-463D-BFAE-74931842BF6C}">
      <dgm:prSet custT="1"/>
      <dgm:spPr/>
      <dgm:t>
        <a:bodyPr/>
        <a:lstStyle/>
        <a:p>
          <a:endParaRPr lang="es-EC" sz="800"/>
        </a:p>
      </dgm:t>
    </dgm:pt>
    <dgm:pt modelId="{3DA3DF35-BFE7-4BE5-AC18-1BD76EA1CBDB}" type="sibTrans" cxnId="{EEF7A937-C888-463D-BFAE-74931842BF6C}">
      <dgm:prSet/>
      <dgm:spPr/>
      <dgm:t>
        <a:bodyPr/>
        <a:lstStyle/>
        <a:p>
          <a:endParaRPr lang="es-EC" sz="2800"/>
        </a:p>
      </dgm:t>
    </dgm:pt>
    <dgm:pt modelId="{A94531F6-23A2-4068-8257-7DAE4EF37A4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PAI</a:t>
          </a:r>
          <a:endParaRPr lang="es-ES" sz="1100" dirty="0">
            <a:latin typeface="+mn-lt"/>
          </a:endParaRPr>
        </a:p>
      </dgm:t>
    </dgm:pt>
    <dgm:pt modelId="{175A2E6A-5666-4278-BE4F-7B33A50CC5E0}" type="parTrans" cxnId="{6646C7F8-B4E0-42C9-B142-B2AA7D2D28DE}">
      <dgm:prSet custT="1"/>
      <dgm:spPr/>
      <dgm:t>
        <a:bodyPr/>
        <a:lstStyle/>
        <a:p>
          <a:endParaRPr lang="es-EC" sz="800"/>
        </a:p>
      </dgm:t>
    </dgm:pt>
    <dgm:pt modelId="{E482A614-666D-4985-8934-8D049D05286C}" type="sibTrans" cxnId="{6646C7F8-B4E0-42C9-B142-B2AA7D2D28DE}">
      <dgm:prSet/>
      <dgm:spPr/>
      <dgm:t>
        <a:bodyPr/>
        <a:lstStyle/>
        <a:p>
          <a:endParaRPr lang="es-EC" sz="2800"/>
        </a:p>
      </dgm:t>
    </dgm:pt>
    <dgm:pt modelId="{9A24C9BF-5C60-45D3-BE9E-3341DF8159A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Monitoreo y evaluación</a:t>
          </a:r>
          <a:endParaRPr lang="es-ES" sz="1100" dirty="0">
            <a:latin typeface="+mn-lt"/>
          </a:endParaRPr>
        </a:p>
      </dgm:t>
    </dgm:pt>
    <dgm:pt modelId="{9A119A8B-8BD5-4647-98C0-C89BE3E06C14}" type="parTrans" cxnId="{454DF1DF-7264-4232-A5A6-21A87ECD76AA}">
      <dgm:prSet custT="1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800"/>
        </a:p>
      </dgm:t>
    </dgm:pt>
    <dgm:pt modelId="{1BF62803-BE2B-4E73-A9E6-AE5341A17A60}" type="sibTrans" cxnId="{454DF1DF-7264-4232-A5A6-21A87ECD76AA}">
      <dgm:prSet/>
      <dgm:spPr/>
      <dgm:t>
        <a:bodyPr/>
        <a:lstStyle/>
        <a:p>
          <a:endParaRPr lang="es-EC" sz="2800"/>
        </a:p>
      </dgm:t>
    </dgm:pt>
    <dgm:pt modelId="{8F8B7804-A059-4AD2-8759-94B71E0AD67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100" dirty="0" smtClean="0">
              <a:latin typeface="+mn-lt"/>
            </a:rPr>
            <a:t>Programas, proyectos</a:t>
          </a:r>
          <a:endParaRPr lang="es-ES" sz="1100" dirty="0">
            <a:latin typeface="+mn-lt"/>
          </a:endParaRPr>
        </a:p>
      </dgm:t>
    </dgm:pt>
    <dgm:pt modelId="{2C395B25-58E1-42A0-A8ED-C7FBC9D6ABC0}" type="parTrans" cxnId="{E9D655A9-5608-4344-98E9-78BD2A90B550}">
      <dgm:prSet custT="1"/>
      <dgm:spPr/>
      <dgm:t>
        <a:bodyPr/>
        <a:lstStyle/>
        <a:p>
          <a:endParaRPr lang="es-EC" sz="800"/>
        </a:p>
      </dgm:t>
    </dgm:pt>
    <dgm:pt modelId="{3E0BDE34-1501-49E1-922A-065167DF1331}" type="sibTrans" cxnId="{E9D655A9-5608-4344-98E9-78BD2A90B550}">
      <dgm:prSet/>
      <dgm:spPr/>
      <dgm:t>
        <a:bodyPr/>
        <a:lstStyle/>
        <a:p>
          <a:endParaRPr lang="es-EC" sz="2800"/>
        </a:p>
      </dgm:t>
    </dgm:pt>
    <dgm:pt modelId="{6687C13F-E20A-41D4-97E8-85856B7D60E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Manual de control interno</a:t>
          </a:r>
          <a:endParaRPr lang="es-ES" sz="1200" b="0" i="0" dirty="0">
            <a:latin typeface="+mn-lt"/>
          </a:endParaRPr>
        </a:p>
      </dgm:t>
    </dgm:pt>
    <dgm:pt modelId="{9F128513-4DC3-49CF-9058-68108192CDBB}" type="parTrans" cxnId="{A3E97E41-59EA-44AD-9F23-DD6A41D11402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800"/>
        </a:p>
      </dgm:t>
    </dgm:pt>
    <dgm:pt modelId="{49C39EFB-7E05-4460-9720-A0E09D8A7C7A}" type="sibTrans" cxnId="{A3E97E41-59EA-44AD-9F23-DD6A41D11402}">
      <dgm:prSet/>
      <dgm:spPr/>
      <dgm:t>
        <a:bodyPr/>
        <a:lstStyle/>
        <a:p>
          <a:endParaRPr lang="es-EC" sz="2800"/>
        </a:p>
      </dgm:t>
    </dgm:pt>
    <dgm:pt modelId="{2E1213A9-BDAD-4796-9D96-B3749B31123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err="1" smtClean="0">
              <a:latin typeface="+mn-lt"/>
            </a:rPr>
            <a:t>TICs</a:t>
          </a:r>
          <a:endParaRPr lang="es-ES" sz="1200" b="0" i="0" dirty="0">
            <a:latin typeface="+mn-lt"/>
          </a:endParaRPr>
        </a:p>
      </dgm:t>
    </dgm:pt>
    <dgm:pt modelId="{BCBC76A4-2BEB-4755-B174-ABCF615EA3CD}" type="parTrans" cxnId="{7B4F1998-8CA6-4A39-991C-3AB63AF7B699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800"/>
        </a:p>
      </dgm:t>
    </dgm:pt>
    <dgm:pt modelId="{702407FF-271F-42C9-A0AD-DE2CE9B37E40}" type="sibTrans" cxnId="{7B4F1998-8CA6-4A39-991C-3AB63AF7B699}">
      <dgm:prSet/>
      <dgm:spPr/>
      <dgm:t>
        <a:bodyPr/>
        <a:lstStyle/>
        <a:p>
          <a:endParaRPr lang="es-EC" sz="2800"/>
        </a:p>
      </dgm:t>
    </dgm:pt>
    <dgm:pt modelId="{D93BBC64-EBDD-432A-9FDD-CCA351FCEAC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Conectividad</a:t>
          </a:r>
          <a:endParaRPr lang="es-ES" sz="1200" b="0" i="0" dirty="0">
            <a:latin typeface="+mn-lt"/>
          </a:endParaRPr>
        </a:p>
      </dgm:t>
    </dgm:pt>
    <dgm:pt modelId="{FAE18B19-ED1C-4A87-8B90-BBC8C0CE1D78}" type="parTrans" cxnId="{F66D2331-E3F9-47CE-AB27-8921952F49A9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800"/>
        </a:p>
      </dgm:t>
    </dgm:pt>
    <dgm:pt modelId="{8E576549-7DAE-4D76-B2AA-D5688FAC1C80}" type="sibTrans" cxnId="{F66D2331-E3F9-47CE-AB27-8921952F49A9}">
      <dgm:prSet/>
      <dgm:spPr/>
      <dgm:t>
        <a:bodyPr/>
        <a:lstStyle/>
        <a:p>
          <a:endParaRPr lang="es-EC" sz="2800"/>
        </a:p>
      </dgm:t>
    </dgm:pt>
    <dgm:pt modelId="{3972D019-9A3A-49EB-9BAB-1C27F8EA32B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Sistemas informáticos internos</a:t>
          </a:r>
          <a:endParaRPr lang="es-ES" sz="1200" b="0" i="0" dirty="0">
            <a:latin typeface="+mn-lt"/>
          </a:endParaRPr>
        </a:p>
      </dgm:t>
    </dgm:pt>
    <dgm:pt modelId="{AE44FCDC-27DC-4381-AC5F-D272219B52AB}" type="parTrans" cxnId="{5B62BB2F-9888-40AB-961B-89EEF1D56701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800"/>
        </a:p>
      </dgm:t>
    </dgm:pt>
    <dgm:pt modelId="{07EDABF1-A650-42AA-A113-1CF4BE28A2DF}" type="sibTrans" cxnId="{5B62BB2F-9888-40AB-961B-89EEF1D56701}">
      <dgm:prSet/>
      <dgm:spPr/>
      <dgm:t>
        <a:bodyPr/>
        <a:lstStyle/>
        <a:p>
          <a:endParaRPr lang="es-EC" sz="2800"/>
        </a:p>
      </dgm:t>
    </dgm:pt>
    <dgm:pt modelId="{6D5DEC48-F9DD-4914-B795-435D960333C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200" b="0" i="0" dirty="0" smtClean="0">
              <a:latin typeface="+mn-lt"/>
            </a:rPr>
            <a:t>Instalaciones</a:t>
          </a:r>
          <a:endParaRPr lang="es-ES" sz="1200" b="0" i="0" dirty="0">
            <a:latin typeface="+mn-lt"/>
          </a:endParaRPr>
        </a:p>
      </dgm:t>
    </dgm:pt>
    <dgm:pt modelId="{1711850A-C33E-4BBF-BB6F-D6E9BA070CB0}" type="parTrans" cxnId="{F328B51E-D9D3-472C-9567-030E3A141DD3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C" sz="800"/>
        </a:p>
      </dgm:t>
    </dgm:pt>
    <dgm:pt modelId="{52285F62-EE25-44AA-81F8-948AA2A907F9}" type="sibTrans" cxnId="{F328B51E-D9D3-472C-9567-030E3A141DD3}">
      <dgm:prSet/>
      <dgm:spPr/>
      <dgm:t>
        <a:bodyPr/>
        <a:lstStyle/>
        <a:p>
          <a:endParaRPr lang="es-EC" sz="2800"/>
        </a:p>
      </dgm:t>
    </dgm:pt>
    <dgm:pt modelId="{DF969753-7447-4224-8D8C-C20D5F5C893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s-ES" sz="1100" dirty="0" smtClean="0">
              <a:latin typeface="+mn-lt"/>
            </a:rPr>
            <a:t>Mecanismos de participación ciudadana</a:t>
          </a:r>
          <a:endParaRPr lang="es-ES" sz="1100" dirty="0">
            <a:latin typeface="+mn-lt"/>
          </a:endParaRPr>
        </a:p>
      </dgm:t>
    </dgm:pt>
    <dgm:pt modelId="{EFE5D395-07D3-42B3-9986-8C6F51E6CBB7}" type="parTrans" cxnId="{BA9B9817-39A6-4FD0-83E1-8B74A68B3258}">
      <dgm:prSet custT="1"/>
      <dgm:spPr/>
      <dgm:t>
        <a:bodyPr/>
        <a:lstStyle/>
        <a:p>
          <a:endParaRPr lang="es-EC" sz="800"/>
        </a:p>
      </dgm:t>
    </dgm:pt>
    <dgm:pt modelId="{DD24D3A9-78C3-4B3A-812E-2477CEAB2121}" type="sibTrans" cxnId="{BA9B9817-39A6-4FD0-83E1-8B74A68B3258}">
      <dgm:prSet/>
      <dgm:spPr/>
      <dgm:t>
        <a:bodyPr/>
        <a:lstStyle/>
        <a:p>
          <a:endParaRPr lang="es-EC" sz="2800"/>
        </a:p>
      </dgm:t>
    </dgm:pt>
    <dgm:pt modelId="{138675D9-03C9-44DC-90C4-D0EF6F5B626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es-ES" sz="1100" dirty="0" smtClean="0">
              <a:latin typeface="+mn-lt"/>
            </a:rPr>
            <a:t>Transparencia y control social: rendición de cuentas</a:t>
          </a:r>
          <a:endParaRPr lang="es-ES" sz="1100" dirty="0">
            <a:latin typeface="+mn-lt"/>
          </a:endParaRPr>
        </a:p>
      </dgm:t>
    </dgm:pt>
    <dgm:pt modelId="{3CC8EE15-2274-41BC-AB9D-A47F2FD44A46}" type="parTrans" cxnId="{41694923-E9BE-46D5-B605-257C8928B04C}">
      <dgm:prSet custT="1"/>
      <dgm:spPr/>
      <dgm:t>
        <a:bodyPr/>
        <a:lstStyle/>
        <a:p>
          <a:endParaRPr lang="es-EC" sz="800"/>
        </a:p>
      </dgm:t>
    </dgm:pt>
    <dgm:pt modelId="{AF89F950-80E8-4D47-B94F-FE79848E5924}" type="sibTrans" cxnId="{41694923-E9BE-46D5-B605-257C8928B04C}">
      <dgm:prSet/>
      <dgm:spPr/>
      <dgm:t>
        <a:bodyPr/>
        <a:lstStyle/>
        <a:p>
          <a:endParaRPr lang="es-EC" sz="2800"/>
        </a:p>
      </dgm:t>
    </dgm:pt>
    <dgm:pt modelId="{33CB0823-AEE9-48DC-86CC-2CE33849BCF7}" type="pres">
      <dgm:prSet presAssocID="{6E4C63BC-3F32-4DAE-952D-E88B1E6FA3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87F521-8DED-4E6C-BFB9-3B74EB2D97F1}" type="pres">
      <dgm:prSet presAssocID="{A0770BF4-FE8A-4876-B1B2-D284F6D1086B}" presName="root1" presStyleCnt="0"/>
      <dgm:spPr/>
      <dgm:t>
        <a:bodyPr/>
        <a:lstStyle/>
        <a:p>
          <a:endParaRPr lang="es-EC"/>
        </a:p>
      </dgm:t>
    </dgm:pt>
    <dgm:pt modelId="{0209EDE9-1A3E-4BA6-809D-32681B0024EA}" type="pres">
      <dgm:prSet presAssocID="{A0770BF4-FE8A-4876-B1B2-D284F6D1086B}" presName="LevelOneTextNode" presStyleLbl="node0" presStyleIdx="0" presStyleCnt="1" custScaleX="2681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E92198-1CBD-45D8-B98F-B4CF39A41379}" type="pres">
      <dgm:prSet presAssocID="{A0770BF4-FE8A-4876-B1B2-D284F6D1086B}" presName="level2hierChild" presStyleCnt="0"/>
      <dgm:spPr/>
      <dgm:t>
        <a:bodyPr/>
        <a:lstStyle/>
        <a:p>
          <a:endParaRPr lang="es-EC"/>
        </a:p>
      </dgm:t>
    </dgm:pt>
    <dgm:pt modelId="{73CDBC52-24D1-4366-85EF-B4AE0932907E}" type="pres">
      <dgm:prSet presAssocID="{1CF28C74-9E35-4B5C-955E-98470EC92D10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A6A70D52-7077-4835-B0F5-5C1C10D80229}" type="pres">
      <dgm:prSet presAssocID="{1CF28C74-9E35-4B5C-955E-98470EC92D10}" presName="connTx" presStyleLbl="parChTrans1D2" presStyleIdx="0" presStyleCnt="5"/>
      <dgm:spPr/>
      <dgm:t>
        <a:bodyPr/>
        <a:lstStyle/>
        <a:p>
          <a:endParaRPr lang="es-EC"/>
        </a:p>
      </dgm:t>
    </dgm:pt>
    <dgm:pt modelId="{40FA9B39-8EB8-403B-9B2B-43A20D02A1BD}" type="pres">
      <dgm:prSet presAssocID="{55223FAC-FA2D-4139-9A6D-B5AF84886AF5}" presName="root2" presStyleCnt="0"/>
      <dgm:spPr/>
      <dgm:t>
        <a:bodyPr/>
        <a:lstStyle/>
        <a:p>
          <a:endParaRPr lang="es-EC"/>
        </a:p>
      </dgm:t>
    </dgm:pt>
    <dgm:pt modelId="{3A4CC3F4-F721-48F5-860D-1C05A8AF7646}" type="pres">
      <dgm:prSet presAssocID="{55223FAC-FA2D-4139-9A6D-B5AF84886AF5}" presName="LevelTwoTextNode" presStyleLbl="node2" presStyleIdx="0" presStyleCnt="5" custScaleX="136975" custScaleY="1977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890912-1B86-4240-B5FF-EDE770FB9814}" type="pres">
      <dgm:prSet presAssocID="{55223FAC-FA2D-4139-9A6D-B5AF84886AF5}" presName="level3hierChild" presStyleCnt="0"/>
      <dgm:spPr/>
      <dgm:t>
        <a:bodyPr/>
        <a:lstStyle/>
        <a:p>
          <a:endParaRPr lang="es-EC"/>
        </a:p>
      </dgm:t>
    </dgm:pt>
    <dgm:pt modelId="{375568CA-C341-4651-B4C4-1A48B1629615}" type="pres">
      <dgm:prSet presAssocID="{1FCBDED5-970E-4502-A540-5AC3A7C97360}" presName="conn2-1" presStyleLbl="parChTrans1D3" presStyleIdx="0" presStyleCnt="13"/>
      <dgm:spPr/>
      <dgm:t>
        <a:bodyPr/>
        <a:lstStyle/>
        <a:p>
          <a:endParaRPr lang="es-EC"/>
        </a:p>
      </dgm:t>
    </dgm:pt>
    <dgm:pt modelId="{00C15A34-C492-43D6-8370-E18C1FFCAD7D}" type="pres">
      <dgm:prSet presAssocID="{1FCBDED5-970E-4502-A540-5AC3A7C97360}" presName="connTx" presStyleLbl="parChTrans1D3" presStyleIdx="0" presStyleCnt="13"/>
      <dgm:spPr/>
      <dgm:t>
        <a:bodyPr/>
        <a:lstStyle/>
        <a:p>
          <a:endParaRPr lang="es-EC"/>
        </a:p>
      </dgm:t>
    </dgm:pt>
    <dgm:pt modelId="{5E213D29-BB8E-4F72-A7B1-C1C8815BA576}" type="pres">
      <dgm:prSet presAssocID="{B3AB2F5F-4E54-4930-9012-98FE1C1C2CFC}" presName="root2" presStyleCnt="0"/>
      <dgm:spPr/>
      <dgm:t>
        <a:bodyPr/>
        <a:lstStyle/>
        <a:p>
          <a:endParaRPr lang="es-EC"/>
        </a:p>
      </dgm:t>
    </dgm:pt>
    <dgm:pt modelId="{08EF4AB8-1B47-4BEE-B128-938958F832F8}" type="pres">
      <dgm:prSet presAssocID="{B3AB2F5F-4E54-4930-9012-98FE1C1C2CFC}" presName="LevelTwoTextNode" presStyleLbl="node3" presStyleIdx="0" presStyleCnt="13" custScaleX="136975" custScaleY="1297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0AF20B-D556-4719-BB09-EED261248603}" type="pres">
      <dgm:prSet presAssocID="{B3AB2F5F-4E54-4930-9012-98FE1C1C2CFC}" presName="level3hierChild" presStyleCnt="0"/>
      <dgm:spPr/>
      <dgm:t>
        <a:bodyPr/>
        <a:lstStyle/>
        <a:p>
          <a:endParaRPr lang="es-EC"/>
        </a:p>
      </dgm:t>
    </dgm:pt>
    <dgm:pt modelId="{A91FEC11-3AF9-4123-9CF3-57064AB8FE8A}" type="pres">
      <dgm:prSet presAssocID="{CE9B79DB-4DF8-4B9C-BB9F-9F84B6E51348}" presName="conn2-1" presStyleLbl="parChTrans1D4" presStyleIdx="0" presStyleCnt="10"/>
      <dgm:spPr/>
      <dgm:t>
        <a:bodyPr/>
        <a:lstStyle/>
        <a:p>
          <a:endParaRPr lang="es-EC"/>
        </a:p>
      </dgm:t>
    </dgm:pt>
    <dgm:pt modelId="{51931B00-0C3D-47BA-BAD3-395AC8A7A64E}" type="pres">
      <dgm:prSet presAssocID="{CE9B79DB-4DF8-4B9C-BB9F-9F84B6E51348}" presName="connTx" presStyleLbl="parChTrans1D4" presStyleIdx="0" presStyleCnt="10"/>
      <dgm:spPr/>
      <dgm:t>
        <a:bodyPr/>
        <a:lstStyle/>
        <a:p>
          <a:endParaRPr lang="es-EC"/>
        </a:p>
      </dgm:t>
    </dgm:pt>
    <dgm:pt modelId="{87F10CDD-A282-44F9-ABC8-7C01507FE71E}" type="pres">
      <dgm:prSet presAssocID="{605A05A9-E971-487C-8A1E-272A95E83553}" presName="root2" presStyleCnt="0"/>
      <dgm:spPr/>
      <dgm:t>
        <a:bodyPr/>
        <a:lstStyle/>
        <a:p>
          <a:endParaRPr lang="es-EC"/>
        </a:p>
      </dgm:t>
    </dgm:pt>
    <dgm:pt modelId="{B28DB3A8-8B8D-4A01-B98D-0BC7CFAED8FE}" type="pres">
      <dgm:prSet presAssocID="{605A05A9-E971-487C-8A1E-272A95E83553}" presName="LevelTwoTextNode" presStyleLbl="node4" presStyleIdx="0" presStyleCnt="10" custScaleX="136975" custScaleY="1297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D94DBDD-19C8-452F-BD92-D8CE43AD02AF}" type="pres">
      <dgm:prSet presAssocID="{605A05A9-E971-487C-8A1E-272A95E83553}" presName="level3hierChild" presStyleCnt="0"/>
      <dgm:spPr/>
      <dgm:t>
        <a:bodyPr/>
        <a:lstStyle/>
        <a:p>
          <a:endParaRPr lang="es-EC"/>
        </a:p>
      </dgm:t>
    </dgm:pt>
    <dgm:pt modelId="{AA0D745B-8222-4190-876C-A65D9AE46521}" type="pres">
      <dgm:prSet presAssocID="{BDAC7E4B-70C9-48E2-B546-A83053E63AC2}" presName="conn2-1" presStyleLbl="parChTrans1D4" presStyleIdx="1" presStyleCnt="10"/>
      <dgm:spPr/>
      <dgm:t>
        <a:bodyPr/>
        <a:lstStyle/>
        <a:p>
          <a:endParaRPr lang="es-EC"/>
        </a:p>
      </dgm:t>
    </dgm:pt>
    <dgm:pt modelId="{435E5059-816A-489E-B5FF-CC1A5CFEDE79}" type="pres">
      <dgm:prSet presAssocID="{BDAC7E4B-70C9-48E2-B546-A83053E63AC2}" presName="connTx" presStyleLbl="parChTrans1D4" presStyleIdx="1" presStyleCnt="10"/>
      <dgm:spPr/>
      <dgm:t>
        <a:bodyPr/>
        <a:lstStyle/>
        <a:p>
          <a:endParaRPr lang="es-EC"/>
        </a:p>
      </dgm:t>
    </dgm:pt>
    <dgm:pt modelId="{E4B7BC4B-A32D-4839-9C49-1F230F3980C2}" type="pres">
      <dgm:prSet presAssocID="{98A950C1-026A-4652-A4CB-DDC76834E2C4}" presName="root2" presStyleCnt="0"/>
      <dgm:spPr/>
      <dgm:t>
        <a:bodyPr/>
        <a:lstStyle/>
        <a:p>
          <a:endParaRPr lang="es-EC"/>
        </a:p>
      </dgm:t>
    </dgm:pt>
    <dgm:pt modelId="{2DAB5EED-18D5-4CDA-BED4-26949972170E}" type="pres">
      <dgm:prSet presAssocID="{98A950C1-026A-4652-A4CB-DDC76834E2C4}" presName="LevelTwoTextNode" presStyleLbl="node4" presStyleIdx="1" presStyleCnt="10" custScaleX="136975" custScaleY="1297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C392226-C10B-4074-9033-F7FDD6700786}" type="pres">
      <dgm:prSet presAssocID="{98A950C1-026A-4652-A4CB-DDC76834E2C4}" presName="level3hierChild" presStyleCnt="0"/>
      <dgm:spPr/>
      <dgm:t>
        <a:bodyPr/>
        <a:lstStyle/>
        <a:p>
          <a:endParaRPr lang="es-EC"/>
        </a:p>
      </dgm:t>
    </dgm:pt>
    <dgm:pt modelId="{C62B33D2-E717-4C48-8102-0A2196682358}" type="pres">
      <dgm:prSet presAssocID="{9A2E5A9F-BD4B-4AB1-931A-D0F3025BD9A1}" presName="conn2-1" presStyleLbl="parChTrans1D3" presStyleIdx="1" presStyleCnt="13"/>
      <dgm:spPr/>
      <dgm:t>
        <a:bodyPr/>
        <a:lstStyle/>
        <a:p>
          <a:endParaRPr lang="es-EC"/>
        </a:p>
      </dgm:t>
    </dgm:pt>
    <dgm:pt modelId="{1C669ACE-ECA0-4D43-8588-0CAB8E8123F6}" type="pres">
      <dgm:prSet presAssocID="{9A2E5A9F-BD4B-4AB1-931A-D0F3025BD9A1}" presName="connTx" presStyleLbl="parChTrans1D3" presStyleIdx="1" presStyleCnt="13"/>
      <dgm:spPr/>
      <dgm:t>
        <a:bodyPr/>
        <a:lstStyle/>
        <a:p>
          <a:endParaRPr lang="es-EC"/>
        </a:p>
      </dgm:t>
    </dgm:pt>
    <dgm:pt modelId="{6DF31B4A-A153-4146-AD07-59CB1C3C5857}" type="pres">
      <dgm:prSet presAssocID="{95DFADC4-B2F7-402C-A24E-278D0BC07976}" presName="root2" presStyleCnt="0"/>
      <dgm:spPr/>
      <dgm:t>
        <a:bodyPr/>
        <a:lstStyle/>
        <a:p>
          <a:endParaRPr lang="es-EC"/>
        </a:p>
      </dgm:t>
    </dgm:pt>
    <dgm:pt modelId="{71E71DF9-59F2-4E19-908A-BC9EE03D3E3B}" type="pres">
      <dgm:prSet presAssocID="{95DFADC4-B2F7-402C-A24E-278D0BC07976}" presName="LevelTwoTextNode" presStyleLbl="node3" presStyleIdx="1" presStyleCnt="13" custScaleX="136975" custScaleY="2114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D1E2F3-8EBF-45EF-A6BE-4D34291049CF}" type="pres">
      <dgm:prSet presAssocID="{95DFADC4-B2F7-402C-A24E-278D0BC07976}" presName="level3hierChild" presStyleCnt="0"/>
      <dgm:spPr/>
      <dgm:t>
        <a:bodyPr/>
        <a:lstStyle/>
        <a:p>
          <a:endParaRPr lang="es-EC"/>
        </a:p>
      </dgm:t>
    </dgm:pt>
    <dgm:pt modelId="{462F0A75-BA12-4DB4-94C9-4F472E8CDAB0}" type="pres">
      <dgm:prSet presAssocID="{52F0C9F1-13F1-4650-9410-9F78D0EFD1FE}" presName="conn2-1" presStyleLbl="parChTrans1D4" presStyleIdx="2" presStyleCnt="10"/>
      <dgm:spPr/>
      <dgm:t>
        <a:bodyPr/>
        <a:lstStyle/>
        <a:p>
          <a:endParaRPr lang="es-EC"/>
        </a:p>
      </dgm:t>
    </dgm:pt>
    <dgm:pt modelId="{3E90EA72-8F75-473A-ADC4-037796EE6723}" type="pres">
      <dgm:prSet presAssocID="{52F0C9F1-13F1-4650-9410-9F78D0EFD1FE}" presName="connTx" presStyleLbl="parChTrans1D4" presStyleIdx="2" presStyleCnt="10"/>
      <dgm:spPr/>
      <dgm:t>
        <a:bodyPr/>
        <a:lstStyle/>
        <a:p>
          <a:endParaRPr lang="es-EC"/>
        </a:p>
      </dgm:t>
    </dgm:pt>
    <dgm:pt modelId="{5B239C61-8624-45D3-8E45-63018FCB1F70}" type="pres">
      <dgm:prSet presAssocID="{5071B874-8578-4F78-8146-F70BE5C788F1}" presName="root2" presStyleCnt="0"/>
      <dgm:spPr/>
      <dgm:t>
        <a:bodyPr/>
        <a:lstStyle/>
        <a:p>
          <a:endParaRPr lang="es-EC"/>
        </a:p>
      </dgm:t>
    </dgm:pt>
    <dgm:pt modelId="{D6C96617-7C48-4A9A-B381-FB06D318A100}" type="pres">
      <dgm:prSet presAssocID="{5071B874-8578-4F78-8146-F70BE5C788F1}" presName="LevelTwoTextNode" presStyleLbl="node4" presStyleIdx="2" presStyleCnt="10" custScaleX="136975" custScaleY="1297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68C0E8-473E-4E05-98A7-0B739BE23C17}" type="pres">
      <dgm:prSet presAssocID="{5071B874-8578-4F78-8146-F70BE5C788F1}" presName="level3hierChild" presStyleCnt="0"/>
      <dgm:spPr/>
      <dgm:t>
        <a:bodyPr/>
        <a:lstStyle/>
        <a:p>
          <a:endParaRPr lang="es-EC"/>
        </a:p>
      </dgm:t>
    </dgm:pt>
    <dgm:pt modelId="{951FE975-654F-45EB-B9F7-E1DFFDA5A201}" type="pres">
      <dgm:prSet presAssocID="{175A2E6A-5666-4278-BE4F-7B33A50CC5E0}" presName="conn2-1" presStyleLbl="parChTrans1D4" presStyleIdx="3" presStyleCnt="10"/>
      <dgm:spPr/>
      <dgm:t>
        <a:bodyPr/>
        <a:lstStyle/>
        <a:p>
          <a:endParaRPr lang="es-EC"/>
        </a:p>
      </dgm:t>
    </dgm:pt>
    <dgm:pt modelId="{EAB59897-53E9-4E8C-9FCE-6072DAA31E67}" type="pres">
      <dgm:prSet presAssocID="{175A2E6A-5666-4278-BE4F-7B33A50CC5E0}" presName="connTx" presStyleLbl="parChTrans1D4" presStyleIdx="3" presStyleCnt="10"/>
      <dgm:spPr/>
      <dgm:t>
        <a:bodyPr/>
        <a:lstStyle/>
        <a:p>
          <a:endParaRPr lang="es-EC"/>
        </a:p>
      </dgm:t>
    </dgm:pt>
    <dgm:pt modelId="{85451ECE-9EBE-4E5B-A1C7-730112862827}" type="pres">
      <dgm:prSet presAssocID="{A94531F6-23A2-4068-8257-7DAE4EF37A43}" presName="root2" presStyleCnt="0"/>
      <dgm:spPr/>
      <dgm:t>
        <a:bodyPr/>
        <a:lstStyle/>
        <a:p>
          <a:endParaRPr lang="es-EC"/>
        </a:p>
      </dgm:t>
    </dgm:pt>
    <dgm:pt modelId="{CA2D014B-2DC3-454E-93D7-C99CBAB40749}" type="pres">
      <dgm:prSet presAssocID="{A94531F6-23A2-4068-8257-7DAE4EF37A43}" presName="LevelTwoTextNode" presStyleLbl="node4" presStyleIdx="3" presStyleCnt="10" custScaleX="136975" custScaleY="1297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845F13-1B43-4ACC-A45C-E0E17019DFD8}" type="pres">
      <dgm:prSet presAssocID="{A94531F6-23A2-4068-8257-7DAE4EF37A43}" presName="level3hierChild" presStyleCnt="0"/>
      <dgm:spPr/>
      <dgm:t>
        <a:bodyPr/>
        <a:lstStyle/>
        <a:p>
          <a:endParaRPr lang="es-EC"/>
        </a:p>
      </dgm:t>
    </dgm:pt>
    <dgm:pt modelId="{2D5385B2-205D-49CC-A514-E6882618C2CA}" type="pres">
      <dgm:prSet presAssocID="{9A119A8B-8BD5-4647-98C0-C89BE3E06C14}" presName="conn2-1" presStyleLbl="parChTrans1D3" presStyleIdx="2" presStyleCnt="13"/>
      <dgm:spPr/>
      <dgm:t>
        <a:bodyPr/>
        <a:lstStyle/>
        <a:p>
          <a:endParaRPr lang="es-EC"/>
        </a:p>
      </dgm:t>
    </dgm:pt>
    <dgm:pt modelId="{15CCA697-94AE-425C-88D1-A380C84DAF77}" type="pres">
      <dgm:prSet presAssocID="{9A119A8B-8BD5-4647-98C0-C89BE3E06C14}" presName="connTx" presStyleLbl="parChTrans1D3" presStyleIdx="2" presStyleCnt="13"/>
      <dgm:spPr/>
      <dgm:t>
        <a:bodyPr/>
        <a:lstStyle/>
        <a:p>
          <a:endParaRPr lang="es-EC"/>
        </a:p>
      </dgm:t>
    </dgm:pt>
    <dgm:pt modelId="{E9DE7FE3-72FA-4411-A908-299C89840075}" type="pres">
      <dgm:prSet presAssocID="{9A24C9BF-5C60-45D3-BE9E-3341DF8159A4}" presName="root2" presStyleCnt="0"/>
      <dgm:spPr/>
      <dgm:t>
        <a:bodyPr/>
        <a:lstStyle/>
        <a:p>
          <a:endParaRPr lang="es-EC"/>
        </a:p>
      </dgm:t>
    </dgm:pt>
    <dgm:pt modelId="{859A9434-6B14-48C3-9ACD-8694DE9E9CE0}" type="pres">
      <dgm:prSet presAssocID="{9A24C9BF-5C60-45D3-BE9E-3341DF8159A4}" presName="LevelTwoTextNode" presStyleLbl="node3" presStyleIdx="2" presStyleCnt="13" custScaleX="136975" custScaleY="1297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92FB76-900C-4BE0-94B5-8D42B3639BF3}" type="pres">
      <dgm:prSet presAssocID="{9A24C9BF-5C60-45D3-BE9E-3341DF8159A4}" presName="level3hierChild" presStyleCnt="0"/>
      <dgm:spPr/>
      <dgm:t>
        <a:bodyPr/>
        <a:lstStyle/>
        <a:p>
          <a:endParaRPr lang="es-EC"/>
        </a:p>
      </dgm:t>
    </dgm:pt>
    <dgm:pt modelId="{E62D883B-1F1C-4F18-847F-2240A71FD452}" type="pres">
      <dgm:prSet presAssocID="{2C395B25-58E1-42A0-A8ED-C7FBC9D6ABC0}" presName="conn2-1" presStyleLbl="parChTrans1D4" presStyleIdx="4" presStyleCnt="10"/>
      <dgm:spPr/>
      <dgm:t>
        <a:bodyPr/>
        <a:lstStyle/>
        <a:p>
          <a:endParaRPr lang="es-EC"/>
        </a:p>
      </dgm:t>
    </dgm:pt>
    <dgm:pt modelId="{3245CD1D-2A8A-49F6-8A6B-4BA789663C86}" type="pres">
      <dgm:prSet presAssocID="{2C395B25-58E1-42A0-A8ED-C7FBC9D6ABC0}" presName="connTx" presStyleLbl="parChTrans1D4" presStyleIdx="4" presStyleCnt="10"/>
      <dgm:spPr/>
      <dgm:t>
        <a:bodyPr/>
        <a:lstStyle/>
        <a:p>
          <a:endParaRPr lang="es-EC"/>
        </a:p>
      </dgm:t>
    </dgm:pt>
    <dgm:pt modelId="{E8A7D3E0-1376-4557-9F06-53A23A3346E4}" type="pres">
      <dgm:prSet presAssocID="{8F8B7804-A059-4AD2-8759-94B71E0AD670}" presName="root2" presStyleCnt="0"/>
      <dgm:spPr/>
      <dgm:t>
        <a:bodyPr/>
        <a:lstStyle/>
        <a:p>
          <a:endParaRPr lang="es-EC"/>
        </a:p>
      </dgm:t>
    </dgm:pt>
    <dgm:pt modelId="{D7519353-BEAA-4124-868D-837340175865}" type="pres">
      <dgm:prSet presAssocID="{8F8B7804-A059-4AD2-8759-94B71E0AD670}" presName="LevelTwoTextNode" presStyleLbl="node4" presStyleIdx="4" presStyleCnt="10" custScaleX="136975" custScaleY="1297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733F5D-B871-4FD3-BA44-7A413EA4973A}" type="pres">
      <dgm:prSet presAssocID="{8F8B7804-A059-4AD2-8759-94B71E0AD670}" presName="level3hierChild" presStyleCnt="0"/>
      <dgm:spPr/>
      <dgm:t>
        <a:bodyPr/>
        <a:lstStyle/>
        <a:p>
          <a:endParaRPr lang="es-EC"/>
        </a:p>
      </dgm:t>
    </dgm:pt>
    <dgm:pt modelId="{60D5556F-AB97-42A5-AD36-AB310E682FCC}" type="pres">
      <dgm:prSet presAssocID="{4F0D9632-2E44-4D3A-8CBD-D74712B04725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35F3A510-59F9-4857-A2F3-8A425DCA8350}" type="pres">
      <dgm:prSet presAssocID="{4F0D9632-2E44-4D3A-8CBD-D74712B04725}" presName="connTx" presStyleLbl="parChTrans1D2" presStyleIdx="1" presStyleCnt="5"/>
      <dgm:spPr/>
      <dgm:t>
        <a:bodyPr/>
        <a:lstStyle/>
        <a:p>
          <a:endParaRPr lang="es-EC"/>
        </a:p>
      </dgm:t>
    </dgm:pt>
    <dgm:pt modelId="{3831F09D-3920-4326-B149-3B946C5EA564}" type="pres">
      <dgm:prSet presAssocID="{EE69C28D-2010-4D75-888B-E3F19950FFC6}" presName="root2" presStyleCnt="0"/>
      <dgm:spPr/>
      <dgm:t>
        <a:bodyPr/>
        <a:lstStyle/>
        <a:p>
          <a:endParaRPr lang="es-EC"/>
        </a:p>
      </dgm:t>
    </dgm:pt>
    <dgm:pt modelId="{482931A7-4351-46E8-A8C3-06358190C6D7}" type="pres">
      <dgm:prSet presAssocID="{EE69C28D-2010-4D75-888B-E3F19950FFC6}" presName="LevelTwoTextNode" presStyleLbl="node2" presStyleIdx="1" presStyleCnt="5" custScaleX="178865" custScaleY="1670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914B6AB-0BCB-4599-B790-E0214CC49C3A}" type="pres">
      <dgm:prSet presAssocID="{EE69C28D-2010-4D75-888B-E3F19950FFC6}" presName="level3hierChild" presStyleCnt="0"/>
      <dgm:spPr/>
      <dgm:t>
        <a:bodyPr/>
        <a:lstStyle/>
        <a:p>
          <a:endParaRPr lang="es-EC"/>
        </a:p>
      </dgm:t>
    </dgm:pt>
    <dgm:pt modelId="{0234ED6A-8589-455C-A0ED-EF3130F9EDC1}" type="pres">
      <dgm:prSet presAssocID="{ACE76C7E-C730-40F1-BBB3-D3E00CD08079}" presName="conn2-1" presStyleLbl="parChTrans1D3" presStyleIdx="3" presStyleCnt="13" custScaleX="2000000" custScaleY="2000000"/>
      <dgm:spPr/>
      <dgm:t>
        <a:bodyPr/>
        <a:lstStyle/>
        <a:p>
          <a:endParaRPr lang="es-EC"/>
        </a:p>
      </dgm:t>
    </dgm:pt>
    <dgm:pt modelId="{92BF637B-6483-4E14-823E-44E69F294249}" type="pres">
      <dgm:prSet presAssocID="{ACE76C7E-C730-40F1-BBB3-D3E00CD08079}" presName="connTx" presStyleLbl="parChTrans1D3" presStyleIdx="3" presStyleCnt="13"/>
      <dgm:spPr/>
      <dgm:t>
        <a:bodyPr/>
        <a:lstStyle/>
        <a:p>
          <a:endParaRPr lang="es-EC"/>
        </a:p>
      </dgm:t>
    </dgm:pt>
    <dgm:pt modelId="{DB07D195-0705-46D3-B28E-722CA72C9A5A}" type="pres">
      <dgm:prSet presAssocID="{91374C7A-77EF-4074-8E9E-CB7F3ACDAEE6}" presName="root2" presStyleCnt="0"/>
      <dgm:spPr/>
      <dgm:t>
        <a:bodyPr/>
        <a:lstStyle/>
        <a:p>
          <a:endParaRPr lang="es-EC"/>
        </a:p>
      </dgm:t>
    </dgm:pt>
    <dgm:pt modelId="{694D4298-CD8F-435F-BA41-5E47359C1F12}" type="pres">
      <dgm:prSet presAssocID="{91374C7A-77EF-4074-8E9E-CB7F3ACDAEE6}" presName="LevelTwoTextNode" presStyleLbl="node3" presStyleIdx="3" presStyleCnt="13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92D0BF-FE01-43FE-89E4-7C903D38B155}" type="pres">
      <dgm:prSet presAssocID="{91374C7A-77EF-4074-8E9E-CB7F3ACDAEE6}" presName="level3hierChild" presStyleCnt="0"/>
      <dgm:spPr/>
      <dgm:t>
        <a:bodyPr/>
        <a:lstStyle/>
        <a:p>
          <a:endParaRPr lang="es-EC"/>
        </a:p>
      </dgm:t>
    </dgm:pt>
    <dgm:pt modelId="{BEED0BC1-3820-4DCC-A0AF-D5174F3558B8}" type="pres">
      <dgm:prSet presAssocID="{06732F83-D422-4F0F-9EDC-A7E02A8A630F}" presName="conn2-1" presStyleLbl="parChTrans1D4" presStyleIdx="5" presStyleCnt="10" custScaleX="2000000" custScaleY="2000000"/>
      <dgm:spPr/>
      <dgm:t>
        <a:bodyPr/>
        <a:lstStyle/>
        <a:p>
          <a:endParaRPr lang="es-EC"/>
        </a:p>
      </dgm:t>
    </dgm:pt>
    <dgm:pt modelId="{8F336373-4C77-4126-8A4A-90F46A6B1AD8}" type="pres">
      <dgm:prSet presAssocID="{06732F83-D422-4F0F-9EDC-A7E02A8A630F}" presName="connTx" presStyleLbl="parChTrans1D4" presStyleIdx="5" presStyleCnt="10"/>
      <dgm:spPr/>
      <dgm:t>
        <a:bodyPr/>
        <a:lstStyle/>
        <a:p>
          <a:endParaRPr lang="es-EC"/>
        </a:p>
      </dgm:t>
    </dgm:pt>
    <dgm:pt modelId="{A2CFB49D-9B2A-4FC7-A87C-A41379C6E3AC}" type="pres">
      <dgm:prSet presAssocID="{EDC12FF2-5D60-4C21-81EB-2E28A72E0691}" presName="root2" presStyleCnt="0"/>
      <dgm:spPr/>
      <dgm:t>
        <a:bodyPr/>
        <a:lstStyle/>
        <a:p>
          <a:endParaRPr lang="es-EC"/>
        </a:p>
      </dgm:t>
    </dgm:pt>
    <dgm:pt modelId="{4A880031-2BAE-44E9-9BEF-5A2AFE5916AC}" type="pres">
      <dgm:prSet presAssocID="{EDC12FF2-5D60-4C21-81EB-2E28A72E0691}" presName="LevelTwoTextNode" presStyleLbl="node4" presStyleIdx="5" presStyleCnt="10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19BC1D-A6A9-4EE4-AC51-7BD6288DDEA9}" type="pres">
      <dgm:prSet presAssocID="{EDC12FF2-5D60-4C21-81EB-2E28A72E0691}" presName="level3hierChild" presStyleCnt="0"/>
      <dgm:spPr/>
      <dgm:t>
        <a:bodyPr/>
        <a:lstStyle/>
        <a:p>
          <a:endParaRPr lang="es-EC"/>
        </a:p>
      </dgm:t>
    </dgm:pt>
    <dgm:pt modelId="{A8558D70-E8BB-4417-B9E5-0E692AE57DE3}" type="pres">
      <dgm:prSet presAssocID="{FBB000F1-7F19-4A1C-A9BD-2A824444F453}" presName="conn2-1" presStyleLbl="parChTrans1D4" presStyleIdx="6" presStyleCnt="10"/>
      <dgm:spPr/>
      <dgm:t>
        <a:bodyPr/>
        <a:lstStyle/>
        <a:p>
          <a:endParaRPr lang="es-EC"/>
        </a:p>
      </dgm:t>
    </dgm:pt>
    <dgm:pt modelId="{AE117CE0-0A6A-4B13-81DC-C0565DDFEBF6}" type="pres">
      <dgm:prSet presAssocID="{FBB000F1-7F19-4A1C-A9BD-2A824444F453}" presName="connTx" presStyleLbl="parChTrans1D4" presStyleIdx="6" presStyleCnt="10"/>
      <dgm:spPr/>
      <dgm:t>
        <a:bodyPr/>
        <a:lstStyle/>
        <a:p>
          <a:endParaRPr lang="es-EC"/>
        </a:p>
      </dgm:t>
    </dgm:pt>
    <dgm:pt modelId="{8076618C-03D9-48B3-83CB-AB9937B7E69F}" type="pres">
      <dgm:prSet presAssocID="{1AC61122-8029-4BA7-A204-354E6D818F84}" presName="root2" presStyleCnt="0"/>
      <dgm:spPr/>
      <dgm:t>
        <a:bodyPr/>
        <a:lstStyle/>
        <a:p>
          <a:endParaRPr lang="es-EC"/>
        </a:p>
      </dgm:t>
    </dgm:pt>
    <dgm:pt modelId="{A2A256B9-F006-4F63-9EEC-7954FD57BE7E}" type="pres">
      <dgm:prSet presAssocID="{1AC61122-8029-4BA7-A204-354E6D818F84}" presName="LevelTwoTextNode" presStyleLbl="node4" presStyleIdx="6" presStyleCnt="10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7A0538-F212-496E-AE4C-FE99AD21DEBD}" type="pres">
      <dgm:prSet presAssocID="{1AC61122-8029-4BA7-A204-354E6D818F84}" presName="level3hierChild" presStyleCnt="0"/>
      <dgm:spPr/>
      <dgm:t>
        <a:bodyPr/>
        <a:lstStyle/>
        <a:p>
          <a:endParaRPr lang="es-EC"/>
        </a:p>
      </dgm:t>
    </dgm:pt>
    <dgm:pt modelId="{51AE14F3-8CEE-4561-90EB-44DBFBC6B195}" type="pres">
      <dgm:prSet presAssocID="{B2140F6E-9AD6-4E0A-8384-A8EBC2C3A0E1}" presName="conn2-1" presStyleLbl="parChTrans1D4" presStyleIdx="7" presStyleCnt="10"/>
      <dgm:spPr/>
      <dgm:t>
        <a:bodyPr/>
        <a:lstStyle/>
        <a:p>
          <a:endParaRPr lang="es-EC"/>
        </a:p>
      </dgm:t>
    </dgm:pt>
    <dgm:pt modelId="{E647F8CE-3ACB-417B-B570-D78580C6FDE1}" type="pres">
      <dgm:prSet presAssocID="{B2140F6E-9AD6-4E0A-8384-A8EBC2C3A0E1}" presName="connTx" presStyleLbl="parChTrans1D4" presStyleIdx="7" presStyleCnt="10"/>
      <dgm:spPr/>
      <dgm:t>
        <a:bodyPr/>
        <a:lstStyle/>
        <a:p>
          <a:endParaRPr lang="es-EC"/>
        </a:p>
      </dgm:t>
    </dgm:pt>
    <dgm:pt modelId="{F96BC8F9-CB9A-4BF0-B927-15973AF247B0}" type="pres">
      <dgm:prSet presAssocID="{87648C3A-F788-456E-AADB-9468A76FD595}" presName="root2" presStyleCnt="0"/>
      <dgm:spPr/>
      <dgm:t>
        <a:bodyPr/>
        <a:lstStyle/>
        <a:p>
          <a:endParaRPr lang="es-EC"/>
        </a:p>
      </dgm:t>
    </dgm:pt>
    <dgm:pt modelId="{E6641351-0FDE-4E5E-8D51-542B0F87F104}" type="pres">
      <dgm:prSet presAssocID="{87648C3A-F788-456E-AADB-9468A76FD595}" presName="LevelTwoTextNode" presStyleLbl="node4" presStyleIdx="7" presStyleCnt="10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1DFA14-A4D4-4DDC-8D59-C26BB2368C3F}" type="pres">
      <dgm:prSet presAssocID="{87648C3A-F788-456E-AADB-9468A76FD595}" presName="level3hierChild" presStyleCnt="0"/>
      <dgm:spPr/>
      <dgm:t>
        <a:bodyPr/>
        <a:lstStyle/>
        <a:p>
          <a:endParaRPr lang="es-EC"/>
        </a:p>
      </dgm:t>
    </dgm:pt>
    <dgm:pt modelId="{2277B02E-5588-4EC9-8A33-34BED1D9B589}" type="pres">
      <dgm:prSet presAssocID="{C152ACB1-6479-416C-A7EC-1E27928A2B27}" presName="conn2-1" presStyleLbl="parChTrans1D3" presStyleIdx="4" presStyleCnt="13"/>
      <dgm:spPr/>
      <dgm:t>
        <a:bodyPr/>
        <a:lstStyle/>
        <a:p>
          <a:endParaRPr lang="es-EC"/>
        </a:p>
      </dgm:t>
    </dgm:pt>
    <dgm:pt modelId="{BA25334B-0A5D-45C2-9D39-AF38B6217F56}" type="pres">
      <dgm:prSet presAssocID="{C152ACB1-6479-416C-A7EC-1E27928A2B27}" presName="connTx" presStyleLbl="parChTrans1D3" presStyleIdx="4" presStyleCnt="13"/>
      <dgm:spPr/>
      <dgm:t>
        <a:bodyPr/>
        <a:lstStyle/>
        <a:p>
          <a:endParaRPr lang="es-EC"/>
        </a:p>
      </dgm:t>
    </dgm:pt>
    <dgm:pt modelId="{29BE1657-E645-4493-8B56-65461E2A31D5}" type="pres">
      <dgm:prSet presAssocID="{72B32949-8CF5-41D1-8D5B-A45967CD5D3F}" presName="root2" presStyleCnt="0"/>
      <dgm:spPr/>
      <dgm:t>
        <a:bodyPr/>
        <a:lstStyle/>
        <a:p>
          <a:endParaRPr lang="es-EC"/>
        </a:p>
      </dgm:t>
    </dgm:pt>
    <dgm:pt modelId="{B3BEF6BE-F168-4054-B5C4-AC51CE55B3CA}" type="pres">
      <dgm:prSet presAssocID="{72B32949-8CF5-41D1-8D5B-A45967CD5D3F}" presName="LevelTwoTextNode" presStyleLbl="node3" presStyleIdx="4" presStyleCnt="13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85AF4E-9849-4170-80FD-87D104B154F1}" type="pres">
      <dgm:prSet presAssocID="{72B32949-8CF5-41D1-8D5B-A45967CD5D3F}" presName="level3hierChild" presStyleCnt="0"/>
      <dgm:spPr/>
      <dgm:t>
        <a:bodyPr/>
        <a:lstStyle/>
        <a:p>
          <a:endParaRPr lang="es-EC"/>
        </a:p>
      </dgm:t>
    </dgm:pt>
    <dgm:pt modelId="{1BBA9556-DD50-4D6E-BD2B-40D581CB2165}" type="pres">
      <dgm:prSet presAssocID="{9F128513-4DC3-49CF-9058-68108192CDBB}" presName="conn2-1" presStyleLbl="parChTrans1D3" presStyleIdx="5" presStyleCnt="13"/>
      <dgm:spPr/>
      <dgm:t>
        <a:bodyPr/>
        <a:lstStyle/>
        <a:p>
          <a:endParaRPr lang="es-EC"/>
        </a:p>
      </dgm:t>
    </dgm:pt>
    <dgm:pt modelId="{6D80829D-0712-46BE-8DB4-4E88D67FC289}" type="pres">
      <dgm:prSet presAssocID="{9F128513-4DC3-49CF-9058-68108192CDBB}" presName="connTx" presStyleLbl="parChTrans1D3" presStyleIdx="5" presStyleCnt="13"/>
      <dgm:spPr/>
      <dgm:t>
        <a:bodyPr/>
        <a:lstStyle/>
        <a:p>
          <a:endParaRPr lang="es-EC"/>
        </a:p>
      </dgm:t>
    </dgm:pt>
    <dgm:pt modelId="{0C1FFB1A-E9DE-484E-BC79-1254EA570B8C}" type="pres">
      <dgm:prSet presAssocID="{6687C13F-E20A-41D4-97E8-85856B7D60E9}" presName="root2" presStyleCnt="0"/>
      <dgm:spPr/>
      <dgm:t>
        <a:bodyPr/>
        <a:lstStyle/>
        <a:p>
          <a:endParaRPr lang="es-EC"/>
        </a:p>
      </dgm:t>
    </dgm:pt>
    <dgm:pt modelId="{466C6B3E-4B2C-44F6-BC5E-412CDE966EF7}" type="pres">
      <dgm:prSet presAssocID="{6687C13F-E20A-41D4-97E8-85856B7D60E9}" presName="LevelTwoTextNode" presStyleLbl="node3" presStyleIdx="5" presStyleCnt="13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8AFB6F-C1AC-4974-9737-2E9A282B492A}" type="pres">
      <dgm:prSet presAssocID="{6687C13F-E20A-41D4-97E8-85856B7D60E9}" presName="level3hierChild" presStyleCnt="0"/>
      <dgm:spPr/>
      <dgm:t>
        <a:bodyPr/>
        <a:lstStyle/>
        <a:p>
          <a:endParaRPr lang="es-EC"/>
        </a:p>
      </dgm:t>
    </dgm:pt>
    <dgm:pt modelId="{72DF17A8-EC27-4324-9E0B-024E12B30DB7}" type="pres">
      <dgm:prSet presAssocID="{BCBC76A4-2BEB-4755-B174-ABCF615EA3CD}" presName="conn2-1" presStyleLbl="parChTrans1D3" presStyleIdx="6" presStyleCnt="13"/>
      <dgm:spPr/>
      <dgm:t>
        <a:bodyPr/>
        <a:lstStyle/>
        <a:p>
          <a:endParaRPr lang="es-EC"/>
        </a:p>
      </dgm:t>
    </dgm:pt>
    <dgm:pt modelId="{F887E303-8E51-4A94-A82B-7BF2FE540D4C}" type="pres">
      <dgm:prSet presAssocID="{BCBC76A4-2BEB-4755-B174-ABCF615EA3CD}" presName="connTx" presStyleLbl="parChTrans1D3" presStyleIdx="6" presStyleCnt="13"/>
      <dgm:spPr/>
      <dgm:t>
        <a:bodyPr/>
        <a:lstStyle/>
        <a:p>
          <a:endParaRPr lang="es-EC"/>
        </a:p>
      </dgm:t>
    </dgm:pt>
    <dgm:pt modelId="{0700B240-FB9C-40E3-9532-A1597B5D87FA}" type="pres">
      <dgm:prSet presAssocID="{2E1213A9-BDAD-4796-9D96-B3749B311231}" presName="root2" presStyleCnt="0"/>
      <dgm:spPr/>
      <dgm:t>
        <a:bodyPr/>
        <a:lstStyle/>
        <a:p>
          <a:endParaRPr lang="es-EC"/>
        </a:p>
      </dgm:t>
    </dgm:pt>
    <dgm:pt modelId="{F02F9AE0-C126-4DD5-8E2C-EAA43C69B551}" type="pres">
      <dgm:prSet presAssocID="{2E1213A9-BDAD-4796-9D96-B3749B311231}" presName="LevelTwoTextNode" presStyleLbl="node3" presStyleIdx="6" presStyleCnt="13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861045-46DB-4CDD-B286-2A8C3E5CD26D}" type="pres">
      <dgm:prSet presAssocID="{2E1213A9-BDAD-4796-9D96-B3749B311231}" presName="level3hierChild" presStyleCnt="0"/>
      <dgm:spPr/>
      <dgm:t>
        <a:bodyPr/>
        <a:lstStyle/>
        <a:p>
          <a:endParaRPr lang="es-EC"/>
        </a:p>
      </dgm:t>
    </dgm:pt>
    <dgm:pt modelId="{A8BC28D8-BD13-4B09-92ED-9159A1896283}" type="pres">
      <dgm:prSet presAssocID="{FAE18B19-ED1C-4A87-8B90-BBC8C0CE1D78}" presName="conn2-1" presStyleLbl="parChTrans1D4" presStyleIdx="8" presStyleCnt="10"/>
      <dgm:spPr/>
      <dgm:t>
        <a:bodyPr/>
        <a:lstStyle/>
        <a:p>
          <a:endParaRPr lang="es-EC"/>
        </a:p>
      </dgm:t>
    </dgm:pt>
    <dgm:pt modelId="{27086EC2-3FDF-4B18-A129-8963B980BE66}" type="pres">
      <dgm:prSet presAssocID="{FAE18B19-ED1C-4A87-8B90-BBC8C0CE1D78}" presName="connTx" presStyleLbl="parChTrans1D4" presStyleIdx="8" presStyleCnt="10"/>
      <dgm:spPr/>
      <dgm:t>
        <a:bodyPr/>
        <a:lstStyle/>
        <a:p>
          <a:endParaRPr lang="es-EC"/>
        </a:p>
      </dgm:t>
    </dgm:pt>
    <dgm:pt modelId="{55704784-2877-4882-944C-3503FB19D98B}" type="pres">
      <dgm:prSet presAssocID="{D93BBC64-EBDD-432A-9FDD-CCA351FCEAC8}" presName="root2" presStyleCnt="0"/>
      <dgm:spPr/>
      <dgm:t>
        <a:bodyPr/>
        <a:lstStyle/>
        <a:p>
          <a:endParaRPr lang="es-EC"/>
        </a:p>
      </dgm:t>
    </dgm:pt>
    <dgm:pt modelId="{11A19D38-8AA4-45C4-9B51-B54E2AFA67DF}" type="pres">
      <dgm:prSet presAssocID="{D93BBC64-EBDD-432A-9FDD-CCA351FCEAC8}" presName="LevelTwoTextNode" presStyleLbl="node4" presStyleIdx="8" presStyleCnt="10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710AAE-4DED-400E-A308-B692DB27FEDE}" type="pres">
      <dgm:prSet presAssocID="{D93BBC64-EBDD-432A-9FDD-CCA351FCEAC8}" presName="level3hierChild" presStyleCnt="0"/>
      <dgm:spPr/>
      <dgm:t>
        <a:bodyPr/>
        <a:lstStyle/>
        <a:p>
          <a:endParaRPr lang="es-EC"/>
        </a:p>
      </dgm:t>
    </dgm:pt>
    <dgm:pt modelId="{B3913511-6AA1-4BF4-BA36-E703DF260F39}" type="pres">
      <dgm:prSet presAssocID="{AE44FCDC-27DC-4381-AC5F-D272219B52AB}" presName="conn2-1" presStyleLbl="parChTrans1D4" presStyleIdx="9" presStyleCnt="10"/>
      <dgm:spPr/>
      <dgm:t>
        <a:bodyPr/>
        <a:lstStyle/>
        <a:p>
          <a:endParaRPr lang="es-EC"/>
        </a:p>
      </dgm:t>
    </dgm:pt>
    <dgm:pt modelId="{9731DE26-9C06-4C68-95A9-0CF73B53E1BF}" type="pres">
      <dgm:prSet presAssocID="{AE44FCDC-27DC-4381-AC5F-D272219B52AB}" presName="connTx" presStyleLbl="parChTrans1D4" presStyleIdx="9" presStyleCnt="10"/>
      <dgm:spPr/>
      <dgm:t>
        <a:bodyPr/>
        <a:lstStyle/>
        <a:p>
          <a:endParaRPr lang="es-EC"/>
        </a:p>
      </dgm:t>
    </dgm:pt>
    <dgm:pt modelId="{7AF7CEE1-2E92-41BD-AD41-64E49DB03403}" type="pres">
      <dgm:prSet presAssocID="{3972D019-9A3A-49EB-9BAB-1C27F8EA32B8}" presName="root2" presStyleCnt="0"/>
      <dgm:spPr/>
      <dgm:t>
        <a:bodyPr/>
        <a:lstStyle/>
        <a:p>
          <a:endParaRPr lang="es-EC"/>
        </a:p>
      </dgm:t>
    </dgm:pt>
    <dgm:pt modelId="{2C02B61B-5B49-46B4-AA7C-7982DFB9F44D}" type="pres">
      <dgm:prSet presAssocID="{3972D019-9A3A-49EB-9BAB-1C27F8EA32B8}" presName="LevelTwoTextNode" presStyleLbl="node4" presStyleIdx="9" presStyleCnt="10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B60D9E-FB14-4E64-AB00-A85EBFB9408D}" type="pres">
      <dgm:prSet presAssocID="{3972D019-9A3A-49EB-9BAB-1C27F8EA32B8}" presName="level3hierChild" presStyleCnt="0"/>
      <dgm:spPr/>
      <dgm:t>
        <a:bodyPr/>
        <a:lstStyle/>
        <a:p>
          <a:endParaRPr lang="es-EC"/>
        </a:p>
      </dgm:t>
    </dgm:pt>
    <dgm:pt modelId="{4452E5BB-5FC7-454B-8EAC-ADEBDBC51BAE}" type="pres">
      <dgm:prSet presAssocID="{1711850A-C33E-4BBF-BB6F-D6E9BA070CB0}" presName="conn2-1" presStyleLbl="parChTrans1D3" presStyleIdx="7" presStyleCnt="13" custScaleX="2000000" custScaleY="2000000"/>
      <dgm:spPr/>
      <dgm:t>
        <a:bodyPr/>
        <a:lstStyle/>
        <a:p>
          <a:endParaRPr lang="es-EC"/>
        </a:p>
      </dgm:t>
    </dgm:pt>
    <dgm:pt modelId="{82B725C8-B2DF-480F-9221-9F4501004A0D}" type="pres">
      <dgm:prSet presAssocID="{1711850A-C33E-4BBF-BB6F-D6E9BA070CB0}" presName="connTx" presStyleLbl="parChTrans1D3" presStyleIdx="7" presStyleCnt="13"/>
      <dgm:spPr/>
      <dgm:t>
        <a:bodyPr/>
        <a:lstStyle/>
        <a:p>
          <a:endParaRPr lang="es-EC"/>
        </a:p>
      </dgm:t>
    </dgm:pt>
    <dgm:pt modelId="{20DAC1B2-5445-4996-95AE-91036783028F}" type="pres">
      <dgm:prSet presAssocID="{6D5DEC48-F9DD-4914-B795-435D960333CE}" presName="root2" presStyleCnt="0"/>
      <dgm:spPr/>
      <dgm:t>
        <a:bodyPr/>
        <a:lstStyle/>
        <a:p>
          <a:endParaRPr lang="es-EC"/>
        </a:p>
      </dgm:t>
    </dgm:pt>
    <dgm:pt modelId="{6C7BE8BC-B67B-490F-B254-B8C3DA1DF61C}" type="pres">
      <dgm:prSet presAssocID="{6D5DEC48-F9DD-4914-B795-435D960333CE}" presName="LevelTwoTextNode" presStyleLbl="node3" presStyleIdx="7" presStyleCnt="13" custScaleX="178865" custScaleY="107733" custLinFactX="40716" custLinFactNeighborX="100000" custLinFactNeighborY="-76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1DE535-2533-4A3C-9D54-221AF6AB6574}" type="pres">
      <dgm:prSet presAssocID="{6D5DEC48-F9DD-4914-B795-435D960333CE}" presName="level3hierChild" presStyleCnt="0"/>
      <dgm:spPr/>
      <dgm:t>
        <a:bodyPr/>
        <a:lstStyle/>
        <a:p>
          <a:endParaRPr lang="es-EC"/>
        </a:p>
      </dgm:t>
    </dgm:pt>
    <dgm:pt modelId="{ED189F44-FD67-4970-A2E0-2683367BBE0F}" type="pres">
      <dgm:prSet presAssocID="{9D4C4E57-D4AC-4557-90A5-8ECAC9D331E6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5F7BE01E-5053-40B6-8D8F-B05F56D02249}" type="pres">
      <dgm:prSet presAssocID="{9D4C4E57-D4AC-4557-90A5-8ECAC9D331E6}" presName="connTx" presStyleLbl="parChTrans1D2" presStyleIdx="2" presStyleCnt="5"/>
      <dgm:spPr/>
      <dgm:t>
        <a:bodyPr/>
        <a:lstStyle/>
        <a:p>
          <a:endParaRPr lang="es-EC"/>
        </a:p>
      </dgm:t>
    </dgm:pt>
    <dgm:pt modelId="{839FD91C-23A4-4971-AE29-6400A9197359}" type="pres">
      <dgm:prSet presAssocID="{963A49DF-B3DF-48BE-999E-B3EC7FF668CC}" presName="root2" presStyleCnt="0"/>
      <dgm:spPr/>
      <dgm:t>
        <a:bodyPr/>
        <a:lstStyle/>
        <a:p>
          <a:endParaRPr lang="es-EC"/>
        </a:p>
      </dgm:t>
    </dgm:pt>
    <dgm:pt modelId="{8A5B22FB-2912-471F-BC86-665D73A6819F}" type="pres">
      <dgm:prSet presAssocID="{963A49DF-B3DF-48BE-999E-B3EC7FF668CC}" presName="LevelTwoTextNode" presStyleLbl="node2" presStyleIdx="2" presStyleCnt="5" custScaleX="229530" custScaleY="1746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8B0EFC-66C3-45FA-AB19-722ACE751DC1}" type="pres">
      <dgm:prSet presAssocID="{963A49DF-B3DF-48BE-999E-B3EC7FF668CC}" presName="level3hierChild" presStyleCnt="0"/>
      <dgm:spPr/>
      <dgm:t>
        <a:bodyPr/>
        <a:lstStyle/>
        <a:p>
          <a:endParaRPr lang="es-EC"/>
        </a:p>
      </dgm:t>
    </dgm:pt>
    <dgm:pt modelId="{A96AA633-B558-4828-AD74-A235AC6247A7}" type="pres">
      <dgm:prSet presAssocID="{BB3F4BFA-29A4-4CAD-A810-492F0239A097}" presName="conn2-1" presStyleLbl="parChTrans1D3" presStyleIdx="8" presStyleCnt="13"/>
      <dgm:spPr/>
      <dgm:t>
        <a:bodyPr/>
        <a:lstStyle/>
        <a:p>
          <a:endParaRPr lang="es-EC"/>
        </a:p>
      </dgm:t>
    </dgm:pt>
    <dgm:pt modelId="{F5A84871-9010-4BC6-B99D-1A39C95A5977}" type="pres">
      <dgm:prSet presAssocID="{BB3F4BFA-29A4-4CAD-A810-492F0239A097}" presName="connTx" presStyleLbl="parChTrans1D3" presStyleIdx="8" presStyleCnt="13"/>
      <dgm:spPr/>
      <dgm:t>
        <a:bodyPr/>
        <a:lstStyle/>
        <a:p>
          <a:endParaRPr lang="es-EC"/>
        </a:p>
      </dgm:t>
    </dgm:pt>
    <dgm:pt modelId="{058CC8C0-3F5B-4C27-AEFA-03D8C9DCA880}" type="pres">
      <dgm:prSet presAssocID="{1B5730E4-A8A4-4F28-B104-BB36CE456CE1}" presName="root2" presStyleCnt="0"/>
      <dgm:spPr/>
      <dgm:t>
        <a:bodyPr/>
        <a:lstStyle/>
        <a:p>
          <a:endParaRPr lang="es-EC"/>
        </a:p>
      </dgm:t>
    </dgm:pt>
    <dgm:pt modelId="{EB353CF1-CBB5-48C2-A101-EE9BD07F4069}" type="pres">
      <dgm:prSet presAssocID="{1B5730E4-A8A4-4F28-B104-BB36CE456CE1}" presName="LevelTwoTextNode" presStyleLbl="node3" presStyleIdx="8" presStyleCnt="13" custScaleX="273722" custScaleY="1263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771C4B-C2C2-43B1-981A-71CD7933CDF6}" type="pres">
      <dgm:prSet presAssocID="{1B5730E4-A8A4-4F28-B104-BB36CE456CE1}" presName="level3hierChild" presStyleCnt="0"/>
      <dgm:spPr/>
      <dgm:t>
        <a:bodyPr/>
        <a:lstStyle/>
        <a:p>
          <a:endParaRPr lang="es-EC"/>
        </a:p>
      </dgm:t>
    </dgm:pt>
    <dgm:pt modelId="{AB6EF7F8-3792-4506-B259-E516336A2CD8}" type="pres">
      <dgm:prSet presAssocID="{F8F210A2-0FC3-46D0-BD0D-25A4BE55F948}" presName="conn2-1" presStyleLbl="parChTrans1D3" presStyleIdx="9" presStyleCnt="13"/>
      <dgm:spPr/>
      <dgm:t>
        <a:bodyPr/>
        <a:lstStyle/>
        <a:p>
          <a:endParaRPr lang="es-EC"/>
        </a:p>
      </dgm:t>
    </dgm:pt>
    <dgm:pt modelId="{E409F3DE-E580-43E5-B00B-8530D0141BAE}" type="pres">
      <dgm:prSet presAssocID="{F8F210A2-0FC3-46D0-BD0D-25A4BE55F948}" presName="connTx" presStyleLbl="parChTrans1D3" presStyleIdx="9" presStyleCnt="13"/>
      <dgm:spPr/>
      <dgm:t>
        <a:bodyPr/>
        <a:lstStyle/>
        <a:p>
          <a:endParaRPr lang="es-EC"/>
        </a:p>
      </dgm:t>
    </dgm:pt>
    <dgm:pt modelId="{489E3760-8F66-406A-A46F-5F5705626DA2}" type="pres">
      <dgm:prSet presAssocID="{927E9EB8-EFE9-4CD9-B780-0CA077E68C27}" presName="root2" presStyleCnt="0"/>
      <dgm:spPr/>
      <dgm:t>
        <a:bodyPr/>
        <a:lstStyle/>
        <a:p>
          <a:endParaRPr lang="es-EC"/>
        </a:p>
      </dgm:t>
    </dgm:pt>
    <dgm:pt modelId="{38D6D5CE-8C4B-40B5-AD77-40547E3F3F6A}" type="pres">
      <dgm:prSet presAssocID="{927E9EB8-EFE9-4CD9-B780-0CA077E68C27}" presName="LevelTwoTextNode" presStyleLbl="node3" presStyleIdx="9" presStyleCnt="13" custScaleX="273722" custScaleY="1263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950A8B-6C9C-48D1-8947-97C325928F71}" type="pres">
      <dgm:prSet presAssocID="{927E9EB8-EFE9-4CD9-B780-0CA077E68C27}" presName="level3hierChild" presStyleCnt="0"/>
      <dgm:spPr/>
      <dgm:t>
        <a:bodyPr/>
        <a:lstStyle/>
        <a:p>
          <a:endParaRPr lang="es-EC"/>
        </a:p>
      </dgm:t>
    </dgm:pt>
    <dgm:pt modelId="{E102390C-E982-4160-93A6-B0B1E6E54CDF}" type="pres">
      <dgm:prSet presAssocID="{635FDCFD-4052-49C7-ADB4-E2F3B037936F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675DBCE2-1BA8-4767-8C85-D3DE28BDBF8A}" type="pres">
      <dgm:prSet presAssocID="{635FDCFD-4052-49C7-ADB4-E2F3B037936F}" presName="connTx" presStyleLbl="parChTrans1D2" presStyleIdx="3" presStyleCnt="5"/>
      <dgm:spPr/>
      <dgm:t>
        <a:bodyPr/>
        <a:lstStyle/>
        <a:p>
          <a:endParaRPr lang="es-EC"/>
        </a:p>
      </dgm:t>
    </dgm:pt>
    <dgm:pt modelId="{0140EE0E-270B-4C8E-8F3B-0C6F669E6DFE}" type="pres">
      <dgm:prSet presAssocID="{1651FED7-63D9-4A8C-B1F2-8327A256997B}" presName="root2" presStyleCnt="0"/>
      <dgm:spPr/>
      <dgm:t>
        <a:bodyPr/>
        <a:lstStyle/>
        <a:p>
          <a:endParaRPr lang="es-EC"/>
        </a:p>
      </dgm:t>
    </dgm:pt>
    <dgm:pt modelId="{DFE1BAFC-9339-4438-9589-A3B6BE4409C7}" type="pres">
      <dgm:prSet presAssocID="{1651FED7-63D9-4A8C-B1F2-8327A256997B}" presName="LevelTwoTextNode" presStyleLbl="node2" presStyleIdx="3" presStyleCnt="5" custScaleX="229530" custScaleY="1862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45A806-603F-43FD-A6EB-F5D276210CD1}" type="pres">
      <dgm:prSet presAssocID="{1651FED7-63D9-4A8C-B1F2-8327A256997B}" presName="level3hierChild" presStyleCnt="0"/>
      <dgm:spPr/>
      <dgm:t>
        <a:bodyPr/>
        <a:lstStyle/>
        <a:p>
          <a:endParaRPr lang="es-EC"/>
        </a:p>
      </dgm:t>
    </dgm:pt>
    <dgm:pt modelId="{8D338C0B-1007-4318-BA4E-AA86AA46C2ED}" type="pres">
      <dgm:prSet presAssocID="{3B39321F-69E8-4314-96D1-A8F2DB5B7700}" presName="conn2-1" presStyleLbl="parChTrans1D3" presStyleIdx="10" presStyleCnt="13"/>
      <dgm:spPr/>
      <dgm:t>
        <a:bodyPr/>
        <a:lstStyle/>
        <a:p>
          <a:endParaRPr lang="es-EC"/>
        </a:p>
      </dgm:t>
    </dgm:pt>
    <dgm:pt modelId="{34A6CDBF-1A27-4CE0-B77E-1BA473270EF9}" type="pres">
      <dgm:prSet presAssocID="{3B39321F-69E8-4314-96D1-A8F2DB5B7700}" presName="connTx" presStyleLbl="parChTrans1D3" presStyleIdx="10" presStyleCnt="13"/>
      <dgm:spPr/>
      <dgm:t>
        <a:bodyPr/>
        <a:lstStyle/>
        <a:p>
          <a:endParaRPr lang="es-EC"/>
        </a:p>
      </dgm:t>
    </dgm:pt>
    <dgm:pt modelId="{89807DBA-7387-4871-A06F-90EC2D7BDF0D}" type="pres">
      <dgm:prSet presAssocID="{12EF92FE-68D7-44EA-8540-EEAC051914FD}" presName="root2" presStyleCnt="0"/>
      <dgm:spPr/>
      <dgm:t>
        <a:bodyPr/>
        <a:lstStyle/>
        <a:p>
          <a:endParaRPr lang="es-EC"/>
        </a:p>
      </dgm:t>
    </dgm:pt>
    <dgm:pt modelId="{D9BC22C3-3758-4F35-A669-9DD202309E5F}" type="pres">
      <dgm:prSet presAssocID="{12EF92FE-68D7-44EA-8540-EEAC051914FD}" presName="LevelTwoTextNode" presStyleLbl="node3" presStyleIdx="10" presStyleCnt="13" custScaleX="307352" custScaleY="1152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91687E-FA8A-4CB4-B853-603EAEEE4C26}" type="pres">
      <dgm:prSet presAssocID="{12EF92FE-68D7-44EA-8540-EEAC051914FD}" presName="level3hierChild" presStyleCnt="0"/>
      <dgm:spPr/>
      <dgm:t>
        <a:bodyPr/>
        <a:lstStyle/>
        <a:p>
          <a:endParaRPr lang="es-EC"/>
        </a:p>
      </dgm:t>
    </dgm:pt>
    <dgm:pt modelId="{646AD362-DDD6-4A99-AA6F-9246963A67AC}" type="pres">
      <dgm:prSet presAssocID="{28BAC4AC-CD24-41CF-9024-D39E192AFA09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2DB3C4B8-6A01-482D-BA64-31ECE04CB33E}" type="pres">
      <dgm:prSet presAssocID="{28BAC4AC-CD24-41CF-9024-D39E192AFA09}" presName="connTx" presStyleLbl="parChTrans1D2" presStyleIdx="4" presStyleCnt="5"/>
      <dgm:spPr/>
      <dgm:t>
        <a:bodyPr/>
        <a:lstStyle/>
        <a:p>
          <a:endParaRPr lang="es-EC"/>
        </a:p>
      </dgm:t>
    </dgm:pt>
    <dgm:pt modelId="{87EC7FD8-424D-44EC-A53B-D937858F49F2}" type="pres">
      <dgm:prSet presAssocID="{2D751F9A-84AE-4342-A26F-9D317CE7F597}" presName="root2" presStyleCnt="0"/>
      <dgm:spPr/>
      <dgm:t>
        <a:bodyPr/>
        <a:lstStyle/>
        <a:p>
          <a:endParaRPr lang="es-EC"/>
        </a:p>
      </dgm:t>
    </dgm:pt>
    <dgm:pt modelId="{C94888DF-3B83-4770-8BB2-5463F8FFA01E}" type="pres">
      <dgm:prSet presAssocID="{2D751F9A-84AE-4342-A26F-9D317CE7F597}" presName="LevelTwoTextNode" presStyleLbl="node2" presStyleIdx="4" presStyleCnt="5" custScaleX="229530" custScaleY="1501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325F23E-E7AB-4DC8-BA0F-0B82803A41DE}" type="pres">
      <dgm:prSet presAssocID="{2D751F9A-84AE-4342-A26F-9D317CE7F597}" presName="level3hierChild" presStyleCnt="0"/>
      <dgm:spPr/>
      <dgm:t>
        <a:bodyPr/>
        <a:lstStyle/>
        <a:p>
          <a:endParaRPr lang="es-EC"/>
        </a:p>
      </dgm:t>
    </dgm:pt>
    <dgm:pt modelId="{E3CC7A7E-99A2-435B-91EB-07374AD0ACDB}" type="pres">
      <dgm:prSet presAssocID="{EFE5D395-07D3-42B3-9986-8C6F51E6CBB7}" presName="conn2-1" presStyleLbl="parChTrans1D3" presStyleIdx="11" presStyleCnt="13"/>
      <dgm:spPr/>
      <dgm:t>
        <a:bodyPr/>
        <a:lstStyle/>
        <a:p>
          <a:endParaRPr lang="es-EC"/>
        </a:p>
      </dgm:t>
    </dgm:pt>
    <dgm:pt modelId="{559B544F-108F-4860-81D9-5D6A3713D2F6}" type="pres">
      <dgm:prSet presAssocID="{EFE5D395-07D3-42B3-9986-8C6F51E6CBB7}" presName="connTx" presStyleLbl="parChTrans1D3" presStyleIdx="11" presStyleCnt="13"/>
      <dgm:spPr/>
      <dgm:t>
        <a:bodyPr/>
        <a:lstStyle/>
        <a:p>
          <a:endParaRPr lang="es-EC"/>
        </a:p>
      </dgm:t>
    </dgm:pt>
    <dgm:pt modelId="{186B7296-E127-401E-97E2-984219F6FB08}" type="pres">
      <dgm:prSet presAssocID="{DF969753-7447-4224-8D8C-C20D5F5C893F}" presName="root2" presStyleCnt="0"/>
      <dgm:spPr/>
      <dgm:t>
        <a:bodyPr/>
        <a:lstStyle/>
        <a:p>
          <a:endParaRPr lang="es-EC"/>
        </a:p>
      </dgm:t>
    </dgm:pt>
    <dgm:pt modelId="{3F9203B6-C982-4940-BB8D-614C1BDAEF86}" type="pres">
      <dgm:prSet presAssocID="{DF969753-7447-4224-8D8C-C20D5F5C893F}" presName="LevelTwoTextNode" presStyleLbl="node3" presStyleIdx="11" presStyleCnt="13" custScaleX="307352" custScaleY="1152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E5D5EF-DEDD-4E98-B274-744AD4A4718F}" type="pres">
      <dgm:prSet presAssocID="{DF969753-7447-4224-8D8C-C20D5F5C893F}" presName="level3hierChild" presStyleCnt="0"/>
      <dgm:spPr/>
      <dgm:t>
        <a:bodyPr/>
        <a:lstStyle/>
        <a:p>
          <a:endParaRPr lang="es-EC"/>
        </a:p>
      </dgm:t>
    </dgm:pt>
    <dgm:pt modelId="{3B3A989B-337D-4666-8F09-BDA50ECE0810}" type="pres">
      <dgm:prSet presAssocID="{3CC8EE15-2274-41BC-AB9D-A47F2FD44A46}" presName="conn2-1" presStyleLbl="parChTrans1D3" presStyleIdx="12" presStyleCnt="13"/>
      <dgm:spPr/>
      <dgm:t>
        <a:bodyPr/>
        <a:lstStyle/>
        <a:p>
          <a:endParaRPr lang="es-EC"/>
        </a:p>
      </dgm:t>
    </dgm:pt>
    <dgm:pt modelId="{2D252D64-3CEC-4B37-B646-109CE446A1EF}" type="pres">
      <dgm:prSet presAssocID="{3CC8EE15-2274-41BC-AB9D-A47F2FD44A46}" presName="connTx" presStyleLbl="parChTrans1D3" presStyleIdx="12" presStyleCnt="13"/>
      <dgm:spPr/>
      <dgm:t>
        <a:bodyPr/>
        <a:lstStyle/>
        <a:p>
          <a:endParaRPr lang="es-EC"/>
        </a:p>
      </dgm:t>
    </dgm:pt>
    <dgm:pt modelId="{F2E0679C-82DC-4219-9B8B-4BB627C1DB7A}" type="pres">
      <dgm:prSet presAssocID="{138675D9-03C9-44DC-90C4-D0EF6F5B6260}" presName="root2" presStyleCnt="0"/>
      <dgm:spPr/>
      <dgm:t>
        <a:bodyPr/>
        <a:lstStyle/>
        <a:p>
          <a:endParaRPr lang="es-EC"/>
        </a:p>
      </dgm:t>
    </dgm:pt>
    <dgm:pt modelId="{C03B5134-DCD5-4C16-8B6A-1E61909C490B}" type="pres">
      <dgm:prSet presAssocID="{138675D9-03C9-44DC-90C4-D0EF6F5B6260}" presName="LevelTwoTextNode" presStyleLbl="node3" presStyleIdx="12" presStyleCnt="13" custScaleX="307352" custScaleY="11523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B565A6-5A63-442A-B2EA-EA39C40E475F}" type="pres">
      <dgm:prSet presAssocID="{138675D9-03C9-44DC-90C4-D0EF6F5B6260}" presName="level3hierChild" presStyleCnt="0"/>
      <dgm:spPr/>
      <dgm:t>
        <a:bodyPr/>
        <a:lstStyle/>
        <a:p>
          <a:endParaRPr lang="es-EC"/>
        </a:p>
      </dgm:t>
    </dgm:pt>
  </dgm:ptLst>
  <dgm:cxnLst>
    <dgm:cxn modelId="{E9D655A9-5608-4344-98E9-78BD2A90B550}" srcId="{9A24C9BF-5C60-45D3-BE9E-3341DF8159A4}" destId="{8F8B7804-A059-4AD2-8759-94B71E0AD670}" srcOrd="0" destOrd="0" parTransId="{2C395B25-58E1-42A0-A8ED-C7FBC9D6ABC0}" sibTransId="{3E0BDE34-1501-49E1-922A-065167DF1331}"/>
    <dgm:cxn modelId="{3ECC9FA2-E1EA-4168-872E-03F2022C7331}" type="presOf" srcId="{1B5730E4-A8A4-4F28-B104-BB36CE456CE1}" destId="{EB353CF1-CBB5-48C2-A101-EE9BD07F4069}" srcOrd="0" destOrd="0" presId="urn:microsoft.com/office/officeart/2008/layout/HorizontalMultiLevelHierarchy"/>
    <dgm:cxn modelId="{5F6E2814-56BC-43C4-8FCD-E093A84AA6E5}" type="presOf" srcId="{9D4C4E57-D4AC-4557-90A5-8ECAC9D331E6}" destId="{5F7BE01E-5053-40B6-8D8F-B05F56D02249}" srcOrd="1" destOrd="0" presId="urn:microsoft.com/office/officeart/2008/layout/HorizontalMultiLevelHierarchy"/>
    <dgm:cxn modelId="{A0BFCBBB-F830-481C-9957-A467D9ED62C6}" type="presOf" srcId="{BDAC7E4B-70C9-48E2-B546-A83053E63AC2}" destId="{435E5059-816A-489E-B5FF-CC1A5CFEDE79}" srcOrd="1" destOrd="0" presId="urn:microsoft.com/office/officeart/2008/layout/HorizontalMultiLevelHierarchy"/>
    <dgm:cxn modelId="{000B169B-F511-40AA-AB8B-F9D444264740}" type="presOf" srcId="{2E1213A9-BDAD-4796-9D96-B3749B311231}" destId="{F02F9AE0-C126-4DD5-8E2C-EAA43C69B551}" srcOrd="0" destOrd="0" presId="urn:microsoft.com/office/officeart/2008/layout/HorizontalMultiLevelHierarchy"/>
    <dgm:cxn modelId="{1F2E2B3B-E150-4F4A-9AB6-A02287DC752E}" type="presOf" srcId="{927E9EB8-EFE9-4CD9-B780-0CA077E68C27}" destId="{38D6D5CE-8C4B-40B5-AD77-40547E3F3F6A}" srcOrd="0" destOrd="0" presId="urn:microsoft.com/office/officeart/2008/layout/HorizontalMultiLevelHierarchy"/>
    <dgm:cxn modelId="{8D8F4911-5EE7-4878-B780-1B435B452C10}" type="presOf" srcId="{1FCBDED5-970E-4502-A540-5AC3A7C97360}" destId="{00C15A34-C492-43D6-8370-E18C1FFCAD7D}" srcOrd="1" destOrd="0" presId="urn:microsoft.com/office/officeart/2008/layout/HorizontalMultiLevelHierarchy"/>
    <dgm:cxn modelId="{9CCEB34B-E1B6-41DD-9DD4-E6E734C6489E}" type="presOf" srcId="{9F128513-4DC3-49CF-9058-68108192CDBB}" destId="{1BBA9556-DD50-4D6E-BD2B-40D581CB2165}" srcOrd="0" destOrd="0" presId="urn:microsoft.com/office/officeart/2008/layout/HorizontalMultiLevelHierarchy"/>
    <dgm:cxn modelId="{92828CF4-A14E-4818-90AC-531736272CB4}" type="presOf" srcId="{06732F83-D422-4F0F-9EDC-A7E02A8A630F}" destId="{8F336373-4C77-4126-8A4A-90F46A6B1AD8}" srcOrd="1" destOrd="0" presId="urn:microsoft.com/office/officeart/2008/layout/HorizontalMultiLevelHierarchy"/>
    <dgm:cxn modelId="{E0424057-545F-4EA5-902E-E9D33B7F9096}" type="presOf" srcId="{2C395B25-58E1-42A0-A8ED-C7FBC9D6ABC0}" destId="{E62D883B-1F1C-4F18-847F-2240A71FD452}" srcOrd="0" destOrd="0" presId="urn:microsoft.com/office/officeart/2008/layout/HorizontalMultiLevelHierarchy"/>
    <dgm:cxn modelId="{9C19E51C-3D16-4F5F-BDFB-629D73F40753}" type="presOf" srcId="{B2140F6E-9AD6-4E0A-8384-A8EBC2C3A0E1}" destId="{E647F8CE-3ACB-417B-B570-D78580C6FDE1}" srcOrd="1" destOrd="0" presId="urn:microsoft.com/office/officeart/2008/layout/HorizontalMultiLevelHierarchy"/>
    <dgm:cxn modelId="{70BC9158-B1D3-4D0D-9C66-AE7CD58AE52B}" type="presOf" srcId="{1CF28C74-9E35-4B5C-955E-98470EC92D10}" destId="{73CDBC52-24D1-4366-85EF-B4AE0932907E}" srcOrd="0" destOrd="0" presId="urn:microsoft.com/office/officeart/2008/layout/HorizontalMultiLevelHierarchy"/>
    <dgm:cxn modelId="{0EB7C234-0474-4BF3-B259-1E793DBDABA0}" type="presOf" srcId="{52F0C9F1-13F1-4650-9410-9F78D0EFD1FE}" destId="{3E90EA72-8F75-473A-ADC4-037796EE6723}" srcOrd="1" destOrd="0" presId="urn:microsoft.com/office/officeart/2008/layout/HorizontalMultiLevelHierarchy"/>
    <dgm:cxn modelId="{14131DE5-D63F-4FE0-8CE2-8453221FC9AC}" type="presOf" srcId="{9A2E5A9F-BD4B-4AB1-931A-D0F3025BD9A1}" destId="{1C669ACE-ECA0-4D43-8588-0CAB8E8123F6}" srcOrd="1" destOrd="0" presId="urn:microsoft.com/office/officeart/2008/layout/HorizontalMultiLevelHierarchy"/>
    <dgm:cxn modelId="{3D1B094F-6CB9-425B-A4EC-6902AC3CAFB8}" type="presOf" srcId="{FBB000F1-7F19-4A1C-A9BD-2A824444F453}" destId="{A8558D70-E8BB-4417-B9E5-0E692AE57DE3}" srcOrd="0" destOrd="0" presId="urn:microsoft.com/office/officeart/2008/layout/HorizontalMultiLevelHierarchy"/>
    <dgm:cxn modelId="{027A61FE-29C8-49C9-81BB-4964B7099804}" type="presOf" srcId="{B3AB2F5F-4E54-4930-9012-98FE1C1C2CFC}" destId="{08EF4AB8-1B47-4BEE-B128-938958F832F8}" srcOrd="0" destOrd="0" presId="urn:microsoft.com/office/officeart/2008/layout/HorizontalMultiLevelHierarchy"/>
    <dgm:cxn modelId="{BF93B6ED-3D4F-4C53-AD4C-081AC6A50D84}" type="presOf" srcId="{4F0D9632-2E44-4D3A-8CBD-D74712B04725}" destId="{60D5556F-AB97-42A5-AD36-AB310E682FCC}" srcOrd="0" destOrd="0" presId="urn:microsoft.com/office/officeart/2008/layout/HorizontalMultiLevelHierarchy"/>
    <dgm:cxn modelId="{A298D2A1-CFBC-47BA-9426-8E03BCAEBC43}" srcId="{B3AB2F5F-4E54-4930-9012-98FE1C1C2CFC}" destId="{98A950C1-026A-4652-A4CB-DDC76834E2C4}" srcOrd="1" destOrd="0" parTransId="{BDAC7E4B-70C9-48E2-B546-A83053E63AC2}" sibTransId="{4C049058-C0A8-41DD-B8E9-1A232806E613}"/>
    <dgm:cxn modelId="{CE247D13-60A7-43A4-A8E6-1D7B892382BA}" type="presOf" srcId="{C152ACB1-6479-416C-A7EC-1E27928A2B27}" destId="{BA25334B-0A5D-45C2-9D39-AF38B6217F56}" srcOrd="1" destOrd="0" presId="urn:microsoft.com/office/officeart/2008/layout/HorizontalMultiLevelHierarchy"/>
    <dgm:cxn modelId="{B4685B04-6005-49C4-B2B2-B8BE17A46B32}" type="presOf" srcId="{5071B874-8578-4F78-8146-F70BE5C788F1}" destId="{D6C96617-7C48-4A9A-B381-FB06D318A100}" srcOrd="0" destOrd="0" presId="urn:microsoft.com/office/officeart/2008/layout/HorizontalMultiLevelHierarchy"/>
    <dgm:cxn modelId="{F66D2331-E3F9-47CE-AB27-8921952F49A9}" srcId="{2E1213A9-BDAD-4796-9D96-B3749B311231}" destId="{D93BBC64-EBDD-432A-9FDD-CCA351FCEAC8}" srcOrd="0" destOrd="0" parTransId="{FAE18B19-ED1C-4A87-8B90-BBC8C0CE1D78}" sibTransId="{8E576549-7DAE-4D76-B2AA-D5688FAC1C80}"/>
    <dgm:cxn modelId="{51C878F2-2309-4B47-A8C0-815B8E44E9E1}" type="presOf" srcId="{138675D9-03C9-44DC-90C4-D0EF6F5B6260}" destId="{C03B5134-DCD5-4C16-8B6A-1E61909C490B}" srcOrd="0" destOrd="0" presId="urn:microsoft.com/office/officeart/2008/layout/HorizontalMultiLevelHierarchy"/>
    <dgm:cxn modelId="{160F9F8E-1FC1-44D8-A508-7521407D9CE5}" type="presOf" srcId="{FAE18B19-ED1C-4A87-8B90-BBC8C0CE1D78}" destId="{A8BC28D8-BD13-4B09-92ED-9159A1896283}" srcOrd="0" destOrd="0" presId="urn:microsoft.com/office/officeart/2008/layout/HorizontalMultiLevelHierarchy"/>
    <dgm:cxn modelId="{9DE112E1-09BC-4E81-9874-AE3B0A2414FD}" type="presOf" srcId="{3CC8EE15-2274-41BC-AB9D-A47F2FD44A46}" destId="{3B3A989B-337D-4666-8F09-BDA50ECE0810}" srcOrd="0" destOrd="0" presId="urn:microsoft.com/office/officeart/2008/layout/HorizontalMultiLevelHierarchy"/>
    <dgm:cxn modelId="{C011FF83-6E45-4016-BB9C-951573C858F1}" type="presOf" srcId="{28BAC4AC-CD24-41CF-9024-D39E192AFA09}" destId="{646AD362-DDD6-4A99-AA6F-9246963A67AC}" srcOrd="0" destOrd="0" presId="urn:microsoft.com/office/officeart/2008/layout/HorizontalMultiLevelHierarchy"/>
    <dgm:cxn modelId="{923546C6-3942-4FB5-9877-50658A543268}" type="presOf" srcId="{EFE5D395-07D3-42B3-9986-8C6F51E6CBB7}" destId="{559B544F-108F-4860-81D9-5D6A3713D2F6}" srcOrd="1" destOrd="0" presId="urn:microsoft.com/office/officeart/2008/layout/HorizontalMultiLevelHierarchy"/>
    <dgm:cxn modelId="{47BDFFAC-77AB-4660-861E-7CCD922E4188}" type="presOf" srcId="{9A24C9BF-5C60-45D3-BE9E-3341DF8159A4}" destId="{859A9434-6B14-48C3-9ACD-8694DE9E9CE0}" srcOrd="0" destOrd="0" presId="urn:microsoft.com/office/officeart/2008/layout/HorizontalMultiLevelHierarchy"/>
    <dgm:cxn modelId="{DC5B60A7-E7A7-4AD8-827E-A60AAE637CC6}" type="presOf" srcId="{6E4C63BC-3F32-4DAE-952D-E88B1E6FA334}" destId="{33CB0823-AEE9-48DC-86CC-2CE33849BCF7}" srcOrd="0" destOrd="0" presId="urn:microsoft.com/office/officeart/2008/layout/HorizontalMultiLevelHierarchy"/>
    <dgm:cxn modelId="{6AF19A60-115F-4CE5-BE44-FF5866778FA0}" type="presOf" srcId="{3B39321F-69E8-4314-96D1-A8F2DB5B7700}" destId="{8D338C0B-1007-4318-BA4E-AA86AA46C2ED}" srcOrd="0" destOrd="0" presId="urn:microsoft.com/office/officeart/2008/layout/HorizontalMultiLevelHierarchy"/>
    <dgm:cxn modelId="{AE914338-853F-4A7D-861C-7E81C00ABF51}" type="presOf" srcId="{1AC61122-8029-4BA7-A204-354E6D818F84}" destId="{A2A256B9-F006-4F63-9EEC-7954FD57BE7E}" srcOrd="0" destOrd="0" presId="urn:microsoft.com/office/officeart/2008/layout/HorizontalMultiLevelHierarchy"/>
    <dgm:cxn modelId="{FB608FE1-35F9-4AAC-8577-FC1385E478E7}" type="presOf" srcId="{A0770BF4-FE8A-4876-B1B2-D284F6D1086B}" destId="{0209EDE9-1A3E-4BA6-809D-32681B0024EA}" srcOrd="0" destOrd="0" presId="urn:microsoft.com/office/officeart/2008/layout/HorizontalMultiLevelHierarchy"/>
    <dgm:cxn modelId="{67852F61-1704-4D7F-ADEF-9918BFF346F4}" srcId="{91374C7A-77EF-4074-8E9E-CB7F3ACDAEE6}" destId="{87648C3A-F788-456E-AADB-9468A76FD595}" srcOrd="2" destOrd="0" parTransId="{B2140F6E-9AD6-4E0A-8384-A8EBC2C3A0E1}" sibTransId="{D15E23C9-F8B7-48A3-9819-A9004ABCD51D}"/>
    <dgm:cxn modelId="{0C56FDE5-E6AF-4D22-B137-1260ED73EC6E}" type="presOf" srcId="{635FDCFD-4052-49C7-ADB4-E2F3B037936F}" destId="{675DBCE2-1BA8-4767-8C85-D3DE28BDBF8A}" srcOrd="1" destOrd="0" presId="urn:microsoft.com/office/officeart/2008/layout/HorizontalMultiLevelHierarchy"/>
    <dgm:cxn modelId="{729E91EE-2FD1-43F2-A6E2-43EA06C2649D}" type="presOf" srcId="{9A119A8B-8BD5-4647-98C0-C89BE3E06C14}" destId="{15CCA697-94AE-425C-88D1-A380C84DAF77}" srcOrd="1" destOrd="0" presId="urn:microsoft.com/office/officeart/2008/layout/HorizontalMultiLevelHierarchy"/>
    <dgm:cxn modelId="{E1BD0CF8-A2BF-432F-A89B-D3D2261A3295}" type="presOf" srcId="{963A49DF-B3DF-48BE-999E-B3EC7FF668CC}" destId="{8A5B22FB-2912-471F-BC86-665D73A6819F}" srcOrd="0" destOrd="0" presId="urn:microsoft.com/office/officeart/2008/layout/HorizontalMultiLevelHierarchy"/>
    <dgm:cxn modelId="{D321B8FF-FF65-4B41-9B3D-6B90294C32B6}" type="presOf" srcId="{1711850A-C33E-4BBF-BB6F-D6E9BA070CB0}" destId="{82B725C8-B2DF-480F-9221-9F4501004A0D}" srcOrd="1" destOrd="0" presId="urn:microsoft.com/office/officeart/2008/layout/HorizontalMultiLevelHierarchy"/>
    <dgm:cxn modelId="{F003DF0A-8814-44DC-89AF-9BAEB7AF797B}" type="presOf" srcId="{52F0C9F1-13F1-4650-9410-9F78D0EFD1FE}" destId="{462F0A75-BA12-4DB4-94C9-4F472E8CDAB0}" srcOrd="0" destOrd="0" presId="urn:microsoft.com/office/officeart/2008/layout/HorizontalMultiLevelHierarchy"/>
    <dgm:cxn modelId="{6503873A-62AE-4550-B988-AD624F03EA09}" type="presOf" srcId="{3B39321F-69E8-4314-96D1-A8F2DB5B7700}" destId="{34A6CDBF-1A27-4CE0-B77E-1BA473270EF9}" srcOrd="1" destOrd="0" presId="urn:microsoft.com/office/officeart/2008/layout/HorizontalMultiLevelHierarchy"/>
    <dgm:cxn modelId="{7EAACAC7-E1CF-4B85-A8C7-8241B5283F2F}" type="presOf" srcId="{FAE18B19-ED1C-4A87-8B90-BBC8C0CE1D78}" destId="{27086EC2-3FDF-4B18-A129-8963B980BE66}" srcOrd="1" destOrd="0" presId="urn:microsoft.com/office/officeart/2008/layout/HorizontalMultiLevelHierarchy"/>
    <dgm:cxn modelId="{C5DF3188-E31F-4686-86C0-FA507EF73719}" type="presOf" srcId="{9D4C4E57-D4AC-4557-90A5-8ECAC9D331E6}" destId="{ED189F44-FD67-4970-A2E0-2683367BBE0F}" srcOrd="0" destOrd="0" presId="urn:microsoft.com/office/officeart/2008/layout/HorizontalMultiLevelHierarchy"/>
    <dgm:cxn modelId="{2FE9B1F3-4C74-4FDB-9403-F003546ABDF5}" type="presOf" srcId="{2C395B25-58E1-42A0-A8ED-C7FBC9D6ABC0}" destId="{3245CD1D-2A8A-49F6-8A6B-4BA789663C86}" srcOrd="1" destOrd="0" presId="urn:microsoft.com/office/officeart/2008/layout/HorizontalMultiLevelHierarchy"/>
    <dgm:cxn modelId="{58953F2E-513B-4679-8A34-28F6E4F805AB}" type="presOf" srcId="{DF969753-7447-4224-8D8C-C20D5F5C893F}" destId="{3F9203B6-C982-4940-BB8D-614C1BDAEF86}" srcOrd="0" destOrd="0" presId="urn:microsoft.com/office/officeart/2008/layout/HorizontalMultiLevelHierarchy"/>
    <dgm:cxn modelId="{E3E3FAB8-0995-4CC8-A05B-A77E8B43FE21}" type="presOf" srcId="{6687C13F-E20A-41D4-97E8-85856B7D60E9}" destId="{466C6B3E-4B2C-44F6-BC5E-412CDE966EF7}" srcOrd="0" destOrd="0" presId="urn:microsoft.com/office/officeart/2008/layout/HorizontalMultiLevelHierarchy"/>
    <dgm:cxn modelId="{0771E5BD-68FB-40EE-845B-C10F29E43430}" type="presOf" srcId="{1CF28C74-9E35-4B5C-955E-98470EC92D10}" destId="{A6A70D52-7077-4835-B0F5-5C1C10D80229}" srcOrd="1" destOrd="0" presId="urn:microsoft.com/office/officeart/2008/layout/HorizontalMultiLevelHierarchy"/>
    <dgm:cxn modelId="{75A0CBF1-B256-415C-A531-25E799A46E08}" type="presOf" srcId="{1651FED7-63D9-4A8C-B1F2-8327A256997B}" destId="{DFE1BAFC-9339-4438-9589-A3B6BE4409C7}" srcOrd="0" destOrd="0" presId="urn:microsoft.com/office/officeart/2008/layout/HorizontalMultiLevelHierarchy"/>
    <dgm:cxn modelId="{9F394E6F-9C97-4154-857A-A95964C10DF8}" type="presOf" srcId="{635FDCFD-4052-49C7-ADB4-E2F3B037936F}" destId="{E102390C-E982-4160-93A6-B0B1E6E54CDF}" srcOrd="0" destOrd="0" presId="urn:microsoft.com/office/officeart/2008/layout/HorizontalMultiLevelHierarchy"/>
    <dgm:cxn modelId="{3D35AD80-B853-4AAE-A9BF-634C3B584AAA}" srcId="{963A49DF-B3DF-48BE-999E-B3EC7FF668CC}" destId="{1B5730E4-A8A4-4F28-B104-BB36CE456CE1}" srcOrd="0" destOrd="0" parTransId="{BB3F4BFA-29A4-4CAD-A810-492F0239A097}" sibTransId="{D7B96192-0BF0-480E-87E1-3611B82DB8F3}"/>
    <dgm:cxn modelId="{6611BA39-FD16-442F-AA1A-E29B428AD8A5}" type="presOf" srcId="{F8F210A2-0FC3-46D0-BD0D-25A4BE55F948}" destId="{AB6EF7F8-3792-4506-B259-E516336A2CD8}" srcOrd="0" destOrd="0" presId="urn:microsoft.com/office/officeart/2008/layout/HorizontalMultiLevelHierarchy"/>
    <dgm:cxn modelId="{C5199958-64E0-4E03-BAF2-5B7B6A03DA97}" type="presOf" srcId="{EDC12FF2-5D60-4C21-81EB-2E28A72E0691}" destId="{4A880031-2BAE-44E9-9BEF-5A2AFE5916AC}" srcOrd="0" destOrd="0" presId="urn:microsoft.com/office/officeart/2008/layout/HorizontalMultiLevelHierarchy"/>
    <dgm:cxn modelId="{F488C7C5-4713-41FF-9C48-AD60DC59ED0B}" type="presOf" srcId="{BCBC76A4-2BEB-4755-B174-ABCF615EA3CD}" destId="{F887E303-8E51-4A94-A82B-7BF2FE540D4C}" srcOrd="1" destOrd="0" presId="urn:microsoft.com/office/officeart/2008/layout/HorizontalMultiLevelHierarchy"/>
    <dgm:cxn modelId="{DCA1F6A3-A090-4ADE-9C32-AAE3981DF54E}" type="presOf" srcId="{CE9B79DB-4DF8-4B9C-BB9F-9F84B6E51348}" destId="{51931B00-0C3D-47BA-BAD3-395AC8A7A64E}" srcOrd="1" destOrd="0" presId="urn:microsoft.com/office/officeart/2008/layout/HorizontalMultiLevelHierarchy"/>
    <dgm:cxn modelId="{5B62BB2F-9888-40AB-961B-89EEF1D56701}" srcId="{2E1213A9-BDAD-4796-9D96-B3749B311231}" destId="{3972D019-9A3A-49EB-9BAB-1C27F8EA32B8}" srcOrd="1" destOrd="0" parTransId="{AE44FCDC-27DC-4381-AC5F-D272219B52AB}" sibTransId="{07EDABF1-A650-42AA-A113-1CF4BE28A2DF}"/>
    <dgm:cxn modelId="{07D70B54-754C-42D2-AEF2-0181A79FD455}" type="presOf" srcId="{B2140F6E-9AD6-4E0A-8384-A8EBC2C3A0E1}" destId="{51AE14F3-8CEE-4561-90EB-44DBFBC6B195}" srcOrd="0" destOrd="0" presId="urn:microsoft.com/office/officeart/2008/layout/HorizontalMultiLevelHierarchy"/>
    <dgm:cxn modelId="{38080B6C-3CD3-4613-A5CE-383CCEED2223}" type="presOf" srcId="{28BAC4AC-CD24-41CF-9024-D39E192AFA09}" destId="{2DB3C4B8-6A01-482D-BA64-31ECE04CB33E}" srcOrd="1" destOrd="0" presId="urn:microsoft.com/office/officeart/2008/layout/HorizontalMultiLevelHierarchy"/>
    <dgm:cxn modelId="{49B2BF90-D2F6-40C0-B69A-44BAB1F1C3BC}" type="presOf" srcId="{F8F210A2-0FC3-46D0-BD0D-25A4BE55F948}" destId="{E409F3DE-E580-43E5-B00B-8530D0141BAE}" srcOrd="1" destOrd="0" presId="urn:microsoft.com/office/officeart/2008/layout/HorizontalMultiLevelHierarchy"/>
    <dgm:cxn modelId="{EAFB0C7F-CA16-4A2C-BF25-79944E0F6BE2}" type="presOf" srcId="{ACE76C7E-C730-40F1-BBB3-D3E00CD08079}" destId="{92BF637B-6483-4E14-823E-44E69F294249}" srcOrd="1" destOrd="0" presId="urn:microsoft.com/office/officeart/2008/layout/HorizontalMultiLevelHierarchy"/>
    <dgm:cxn modelId="{C7022053-13B1-4C56-9DE2-700094625E6F}" type="presOf" srcId="{1FCBDED5-970E-4502-A540-5AC3A7C97360}" destId="{375568CA-C341-4651-B4C4-1A48B1629615}" srcOrd="0" destOrd="0" presId="urn:microsoft.com/office/officeart/2008/layout/HorizontalMultiLevelHierarchy"/>
    <dgm:cxn modelId="{9C4B11A0-90F6-4178-9ED4-10D6EBBC0EB8}" type="presOf" srcId="{EFE5D395-07D3-42B3-9986-8C6F51E6CBB7}" destId="{E3CC7A7E-99A2-435B-91EB-07374AD0ACDB}" srcOrd="0" destOrd="0" presId="urn:microsoft.com/office/officeart/2008/layout/HorizontalMultiLevelHierarchy"/>
    <dgm:cxn modelId="{68BDD373-1EA5-4CAB-A738-78C1E5E042CE}" type="presOf" srcId="{9F128513-4DC3-49CF-9058-68108192CDBB}" destId="{6D80829D-0712-46BE-8DB4-4E88D67FC289}" srcOrd="1" destOrd="0" presId="urn:microsoft.com/office/officeart/2008/layout/HorizontalMultiLevelHierarchy"/>
    <dgm:cxn modelId="{113CCB69-7B86-41C8-B6A0-2A4FC16E1697}" srcId="{EE69C28D-2010-4D75-888B-E3F19950FFC6}" destId="{72B32949-8CF5-41D1-8D5B-A45967CD5D3F}" srcOrd="1" destOrd="0" parTransId="{C152ACB1-6479-416C-A7EC-1E27928A2B27}" sibTransId="{165466C5-C89A-44D2-B653-B2BA73FE5813}"/>
    <dgm:cxn modelId="{9CF25D66-EF5A-47F6-966A-0A2BB0B4E416}" type="presOf" srcId="{9A2E5A9F-BD4B-4AB1-931A-D0F3025BD9A1}" destId="{C62B33D2-E717-4C48-8102-0A2196682358}" srcOrd="0" destOrd="0" presId="urn:microsoft.com/office/officeart/2008/layout/HorizontalMultiLevelHierarchy"/>
    <dgm:cxn modelId="{B855E6D9-36DE-4DAD-8525-78504C6DDC82}" type="presOf" srcId="{BB3F4BFA-29A4-4CAD-A810-492F0239A097}" destId="{F5A84871-9010-4BC6-B99D-1A39C95A5977}" srcOrd="1" destOrd="0" presId="urn:microsoft.com/office/officeart/2008/layout/HorizontalMultiLevelHierarchy"/>
    <dgm:cxn modelId="{14D55D18-7016-488A-A4BC-A372DA6186D1}" srcId="{B3AB2F5F-4E54-4930-9012-98FE1C1C2CFC}" destId="{605A05A9-E971-487C-8A1E-272A95E83553}" srcOrd="0" destOrd="0" parTransId="{CE9B79DB-4DF8-4B9C-BB9F-9F84B6E51348}" sibTransId="{7482C6A8-77DD-4D5A-BCCD-8AE3E0A8C775}"/>
    <dgm:cxn modelId="{3464F46B-E0ED-4DA0-AA53-23C1C41D3858}" type="presOf" srcId="{91374C7A-77EF-4074-8E9E-CB7F3ACDAEE6}" destId="{694D4298-CD8F-435F-BA41-5E47359C1F12}" srcOrd="0" destOrd="0" presId="urn:microsoft.com/office/officeart/2008/layout/HorizontalMultiLevelHierarchy"/>
    <dgm:cxn modelId="{06C231A1-EFB5-43B1-88F0-3CB50A85C42E}" type="presOf" srcId="{C152ACB1-6479-416C-A7EC-1E27928A2B27}" destId="{2277B02E-5588-4EC9-8A33-34BED1D9B589}" srcOrd="0" destOrd="0" presId="urn:microsoft.com/office/officeart/2008/layout/HorizontalMultiLevelHierarchy"/>
    <dgm:cxn modelId="{824DEBB6-42BF-4692-AB5E-A69D54978851}" type="presOf" srcId="{95DFADC4-B2F7-402C-A24E-278D0BC07976}" destId="{71E71DF9-59F2-4E19-908A-BC9EE03D3E3B}" srcOrd="0" destOrd="0" presId="urn:microsoft.com/office/officeart/2008/layout/HorizontalMultiLevelHierarchy"/>
    <dgm:cxn modelId="{8552EB99-1245-4937-A702-F2822D0F3FD5}" srcId="{91374C7A-77EF-4074-8E9E-CB7F3ACDAEE6}" destId="{1AC61122-8029-4BA7-A204-354E6D818F84}" srcOrd="1" destOrd="0" parTransId="{FBB000F1-7F19-4A1C-A9BD-2A824444F453}" sibTransId="{E0F16AB7-C13C-4394-BBD8-29473536D249}"/>
    <dgm:cxn modelId="{917A60B6-DA6B-4707-8A44-AED7659F0E49}" type="presOf" srcId="{3CC8EE15-2274-41BC-AB9D-A47F2FD44A46}" destId="{2D252D64-3CEC-4B37-B646-109CE446A1EF}" srcOrd="1" destOrd="0" presId="urn:microsoft.com/office/officeart/2008/layout/HorizontalMultiLevelHierarchy"/>
    <dgm:cxn modelId="{19F1A8F6-C6BC-486E-933B-6319B7A4425A}" type="presOf" srcId="{BDAC7E4B-70C9-48E2-B546-A83053E63AC2}" destId="{AA0D745B-8222-4190-876C-A65D9AE46521}" srcOrd="0" destOrd="0" presId="urn:microsoft.com/office/officeart/2008/layout/HorizontalMultiLevelHierarchy"/>
    <dgm:cxn modelId="{F54108D7-375A-4CA0-A4DC-11AD47F5809D}" type="presOf" srcId="{D93BBC64-EBDD-432A-9FDD-CCA351FCEAC8}" destId="{11A19D38-8AA4-45C4-9B51-B54E2AFA67DF}" srcOrd="0" destOrd="0" presId="urn:microsoft.com/office/officeart/2008/layout/HorizontalMultiLevelHierarchy"/>
    <dgm:cxn modelId="{B91CCB5C-3858-4E0D-9A1F-CEE17C068432}" srcId="{A0770BF4-FE8A-4876-B1B2-D284F6D1086B}" destId="{963A49DF-B3DF-48BE-999E-B3EC7FF668CC}" srcOrd="2" destOrd="0" parTransId="{9D4C4E57-D4AC-4557-90A5-8ECAC9D331E6}" sibTransId="{4538EA2F-EB77-40DE-A8CE-6D4E4ECD84C7}"/>
    <dgm:cxn modelId="{549326F8-927A-4698-98B3-C4BC62C913A8}" type="presOf" srcId="{98A950C1-026A-4652-A4CB-DDC76834E2C4}" destId="{2DAB5EED-18D5-4CDA-BED4-26949972170E}" srcOrd="0" destOrd="0" presId="urn:microsoft.com/office/officeart/2008/layout/HorizontalMultiLevelHierarchy"/>
    <dgm:cxn modelId="{F8FE19A7-048B-4E97-ACD1-24ABB022491B}" type="presOf" srcId="{BB3F4BFA-29A4-4CAD-A810-492F0239A097}" destId="{A96AA633-B558-4828-AD74-A235AC6247A7}" srcOrd="0" destOrd="0" presId="urn:microsoft.com/office/officeart/2008/layout/HorizontalMultiLevelHierarchy"/>
    <dgm:cxn modelId="{F328B51E-D9D3-472C-9567-030E3A141DD3}" srcId="{EE69C28D-2010-4D75-888B-E3F19950FFC6}" destId="{6D5DEC48-F9DD-4914-B795-435D960333CE}" srcOrd="4" destOrd="0" parTransId="{1711850A-C33E-4BBF-BB6F-D6E9BA070CB0}" sibTransId="{52285F62-EE25-44AA-81F8-948AA2A907F9}"/>
    <dgm:cxn modelId="{40E33ABB-79F9-489B-86B0-A20D02D4E832}" type="presOf" srcId="{FBB000F1-7F19-4A1C-A9BD-2A824444F453}" destId="{AE117CE0-0A6A-4B13-81DC-C0565DDFEBF6}" srcOrd="1" destOrd="0" presId="urn:microsoft.com/office/officeart/2008/layout/HorizontalMultiLevelHierarchy"/>
    <dgm:cxn modelId="{0E76C98F-3469-435D-A297-4054DD972F2D}" srcId="{A0770BF4-FE8A-4876-B1B2-D284F6D1086B}" destId="{1651FED7-63D9-4A8C-B1F2-8327A256997B}" srcOrd="3" destOrd="0" parTransId="{635FDCFD-4052-49C7-ADB4-E2F3B037936F}" sibTransId="{F2A4AD86-5AD4-4994-91EA-CF332B615694}"/>
    <dgm:cxn modelId="{427A0CEC-F6EE-4151-AEFE-8611E97B17D0}" srcId="{91374C7A-77EF-4074-8E9E-CB7F3ACDAEE6}" destId="{EDC12FF2-5D60-4C21-81EB-2E28A72E0691}" srcOrd="0" destOrd="0" parTransId="{06732F83-D422-4F0F-9EDC-A7E02A8A630F}" sibTransId="{6578E6C4-D011-449A-948A-683CFD7C0EE9}"/>
    <dgm:cxn modelId="{36C96C78-56CA-4294-9BF1-B4F340D8C3E4}" srcId="{55223FAC-FA2D-4139-9A6D-B5AF84886AF5}" destId="{95DFADC4-B2F7-402C-A24E-278D0BC07976}" srcOrd="1" destOrd="0" parTransId="{9A2E5A9F-BD4B-4AB1-931A-D0F3025BD9A1}" sibTransId="{529123B3-6309-4F4E-8322-906C93C2C338}"/>
    <dgm:cxn modelId="{B5DE9DF1-EEBC-43AD-8A6C-6CF469BD7FB5}" type="presOf" srcId="{6D5DEC48-F9DD-4914-B795-435D960333CE}" destId="{6C7BE8BC-B67B-490F-B254-B8C3DA1DF61C}" srcOrd="0" destOrd="0" presId="urn:microsoft.com/office/officeart/2008/layout/HorizontalMultiLevelHierarchy"/>
    <dgm:cxn modelId="{7188C2B9-8E60-4DEB-860D-13017D971618}" srcId="{A0770BF4-FE8A-4876-B1B2-D284F6D1086B}" destId="{EE69C28D-2010-4D75-888B-E3F19950FFC6}" srcOrd="1" destOrd="0" parTransId="{4F0D9632-2E44-4D3A-8CBD-D74712B04725}" sibTransId="{760612DF-3FD2-438E-8075-94763D93DEB0}"/>
    <dgm:cxn modelId="{BA9B9817-39A6-4FD0-83E1-8B74A68B3258}" srcId="{2D751F9A-84AE-4342-A26F-9D317CE7F597}" destId="{DF969753-7447-4224-8D8C-C20D5F5C893F}" srcOrd="0" destOrd="0" parTransId="{EFE5D395-07D3-42B3-9986-8C6F51E6CBB7}" sibTransId="{DD24D3A9-78C3-4B3A-812E-2477CEAB2121}"/>
    <dgm:cxn modelId="{862D5F01-38AA-4F0B-BAC8-7AA5B7368BE7}" type="presOf" srcId="{175A2E6A-5666-4278-BE4F-7B33A50CC5E0}" destId="{EAB59897-53E9-4E8C-9FCE-6072DAA31E67}" srcOrd="1" destOrd="0" presId="urn:microsoft.com/office/officeart/2008/layout/HorizontalMultiLevelHierarchy"/>
    <dgm:cxn modelId="{67B52DE6-DF06-4D5C-A393-51A4B6CB1238}" type="presOf" srcId="{87648C3A-F788-456E-AADB-9468A76FD595}" destId="{E6641351-0FDE-4E5E-8D51-542B0F87F104}" srcOrd="0" destOrd="0" presId="urn:microsoft.com/office/officeart/2008/layout/HorizontalMultiLevelHierarchy"/>
    <dgm:cxn modelId="{0D332E7F-2596-46B2-AC35-121A6858C811}" type="presOf" srcId="{EE69C28D-2010-4D75-888B-E3F19950FFC6}" destId="{482931A7-4351-46E8-A8C3-06358190C6D7}" srcOrd="0" destOrd="0" presId="urn:microsoft.com/office/officeart/2008/layout/HorizontalMultiLevelHierarchy"/>
    <dgm:cxn modelId="{400F44AC-3A94-4D07-9910-8CD12605FECF}" type="presOf" srcId="{2D751F9A-84AE-4342-A26F-9D317CE7F597}" destId="{C94888DF-3B83-4770-8BB2-5463F8FFA01E}" srcOrd="0" destOrd="0" presId="urn:microsoft.com/office/officeart/2008/layout/HorizontalMultiLevelHierarchy"/>
    <dgm:cxn modelId="{D7CDA544-CF34-4FCA-8D46-91C999D559B5}" type="presOf" srcId="{ACE76C7E-C730-40F1-BBB3-D3E00CD08079}" destId="{0234ED6A-8589-455C-A0ED-EF3130F9EDC1}" srcOrd="0" destOrd="0" presId="urn:microsoft.com/office/officeart/2008/layout/HorizontalMultiLevelHierarchy"/>
    <dgm:cxn modelId="{E4E54D83-96D4-49FE-A940-765DFB751966}" type="presOf" srcId="{BCBC76A4-2BEB-4755-B174-ABCF615EA3CD}" destId="{72DF17A8-EC27-4324-9E0B-024E12B30DB7}" srcOrd="0" destOrd="0" presId="urn:microsoft.com/office/officeart/2008/layout/HorizontalMultiLevelHierarchy"/>
    <dgm:cxn modelId="{C0CD228C-F9C1-4014-9FC8-586E2B7CE11B}" type="presOf" srcId="{9A119A8B-8BD5-4647-98C0-C89BE3E06C14}" destId="{2D5385B2-205D-49CC-A514-E6882618C2CA}" srcOrd="0" destOrd="0" presId="urn:microsoft.com/office/officeart/2008/layout/HorizontalMultiLevelHierarchy"/>
    <dgm:cxn modelId="{F230C51B-89B6-4E1D-A5C1-CA1E7B58DBFA}" type="presOf" srcId="{AE44FCDC-27DC-4381-AC5F-D272219B52AB}" destId="{9731DE26-9C06-4C68-95A9-0CF73B53E1BF}" srcOrd="1" destOrd="0" presId="urn:microsoft.com/office/officeart/2008/layout/HorizontalMultiLevelHierarchy"/>
    <dgm:cxn modelId="{EC8C413B-2A13-4F8F-A25B-806CF5F9E3A6}" type="presOf" srcId="{1711850A-C33E-4BBF-BB6F-D6E9BA070CB0}" destId="{4452E5BB-5FC7-454B-8EAC-ADEBDBC51BAE}" srcOrd="0" destOrd="0" presId="urn:microsoft.com/office/officeart/2008/layout/HorizontalMultiLevelHierarchy"/>
    <dgm:cxn modelId="{D067F057-BF6B-4C4C-8CA4-111B528F4034}" srcId="{A0770BF4-FE8A-4876-B1B2-D284F6D1086B}" destId="{55223FAC-FA2D-4139-9A6D-B5AF84886AF5}" srcOrd="0" destOrd="0" parTransId="{1CF28C74-9E35-4B5C-955E-98470EC92D10}" sibTransId="{913F40AD-6DC5-4B16-B1A6-E85FA3A8920D}"/>
    <dgm:cxn modelId="{836990BE-5EBD-4144-A650-3E2878873A26}" srcId="{A0770BF4-FE8A-4876-B1B2-D284F6D1086B}" destId="{2D751F9A-84AE-4342-A26F-9D317CE7F597}" srcOrd="4" destOrd="0" parTransId="{28BAC4AC-CD24-41CF-9024-D39E192AFA09}" sibTransId="{2CBA5D9B-3E64-4423-B336-7B0345689889}"/>
    <dgm:cxn modelId="{F2107D57-6AB5-4253-BD9B-E29C325054A8}" type="presOf" srcId="{605A05A9-E971-487C-8A1E-272A95E83553}" destId="{B28DB3A8-8B8D-4A01-B98D-0BC7CFAED8FE}" srcOrd="0" destOrd="0" presId="urn:microsoft.com/office/officeart/2008/layout/HorizontalMultiLevelHierarchy"/>
    <dgm:cxn modelId="{59B91BE6-A434-41A1-9EB8-A7A2B0204F65}" srcId="{6E4C63BC-3F32-4DAE-952D-E88B1E6FA334}" destId="{A0770BF4-FE8A-4876-B1B2-D284F6D1086B}" srcOrd="0" destOrd="0" parTransId="{175B9A8E-02BC-4F30-B147-00F12E62055D}" sibTransId="{7C44633C-E902-408B-BF9D-806CC4A0CE38}"/>
    <dgm:cxn modelId="{5EA5C142-580A-436F-BFB3-4C2765383F75}" type="presOf" srcId="{A94531F6-23A2-4068-8257-7DAE4EF37A43}" destId="{CA2D014B-2DC3-454E-93D7-C99CBAB40749}" srcOrd="0" destOrd="0" presId="urn:microsoft.com/office/officeart/2008/layout/HorizontalMultiLevelHierarchy"/>
    <dgm:cxn modelId="{EEF7A937-C888-463D-BFAE-74931842BF6C}" srcId="{95DFADC4-B2F7-402C-A24E-278D0BC07976}" destId="{5071B874-8578-4F78-8146-F70BE5C788F1}" srcOrd="0" destOrd="0" parTransId="{52F0C9F1-13F1-4650-9410-9F78D0EFD1FE}" sibTransId="{3DA3DF35-BFE7-4BE5-AC18-1BD76EA1CBDB}"/>
    <dgm:cxn modelId="{85C4F364-9C35-47C7-AD40-213EE1AD1559}" type="presOf" srcId="{55223FAC-FA2D-4139-9A6D-B5AF84886AF5}" destId="{3A4CC3F4-F721-48F5-860D-1C05A8AF7646}" srcOrd="0" destOrd="0" presId="urn:microsoft.com/office/officeart/2008/layout/HorizontalMultiLevelHierarchy"/>
    <dgm:cxn modelId="{7B4F1998-8CA6-4A39-991C-3AB63AF7B699}" srcId="{EE69C28D-2010-4D75-888B-E3F19950FFC6}" destId="{2E1213A9-BDAD-4796-9D96-B3749B311231}" srcOrd="3" destOrd="0" parTransId="{BCBC76A4-2BEB-4755-B174-ABCF615EA3CD}" sibTransId="{702407FF-271F-42C9-A0AD-DE2CE9B37E40}"/>
    <dgm:cxn modelId="{6646C7F8-B4E0-42C9-B142-B2AA7D2D28DE}" srcId="{95DFADC4-B2F7-402C-A24E-278D0BC07976}" destId="{A94531F6-23A2-4068-8257-7DAE4EF37A43}" srcOrd="1" destOrd="0" parTransId="{175A2E6A-5666-4278-BE4F-7B33A50CC5E0}" sibTransId="{E482A614-666D-4985-8934-8D049D05286C}"/>
    <dgm:cxn modelId="{250337FB-C40A-4BF6-84EF-80CCE408C1BC}" type="presOf" srcId="{8F8B7804-A059-4AD2-8759-94B71E0AD670}" destId="{D7519353-BEAA-4124-868D-837340175865}" srcOrd="0" destOrd="0" presId="urn:microsoft.com/office/officeart/2008/layout/HorizontalMultiLevelHierarchy"/>
    <dgm:cxn modelId="{573E7964-04CA-4653-98F8-73E93C351542}" srcId="{1651FED7-63D9-4A8C-B1F2-8327A256997B}" destId="{12EF92FE-68D7-44EA-8540-EEAC051914FD}" srcOrd="0" destOrd="0" parTransId="{3B39321F-69E8-4314-96D1-A8F2DB5B7700}" sibTransId="{BB2A22AA-8E70-482E-AFB9-F7904D5A1EC2}"/>
    <dgm:cxn modelId="{CFE8F8D4-B0D3-4AFD-9AC7-EC208ACCE470}" type="presOf" srcId="{06732F83-D422-4F0F-9EDC-A7E02A8A630F}" destId="{BEED0BC1-3820-4DCC-A0AF-D5174F3558B8}" srcOrd="0" destOrd="0" presId="urn:microsoft.com/office/officeart/2008/layout/HorizontalMultiLevelHierarchy"/>
    <dgm:cxn modelId="{C13C295F-27BF-41E5-8549-F5F264D8071A}" srcId="{963A49DF-B3DF-48BE-999E-B3EC7FF668CC}" destId="{927E9EB8-EFE9-4CD9-B780-0CA077E68C27}" srcOrd="1" destOrd="0" parTransId="{F8F210A2-0FC3-46D0-BD0D-25A4BE55F948}" sibTransId="{C907A367-C627-4E2B-81DF-525B4E417D5B}"/>
    <dgm:cxn modelId="{41694923-E9BE-46D5-B605-257C8928B04C}" srcId="{2D751F9A-84AE-4342-A26F-9D317CE7F597}" destId="{138675D9-03C9-44DC-90C4-D0EF6F5B6260}" srcOrd="1" destOrd="0" parTransId="{3CC8EE15-2274-41BC-AB9D-A47F2FD44A46}" sibTransId="{AF89F950-80E8-4D47-B94F-FE79848E5924}"/>
    <dgm:cxn modelId="{77A0EE60-6188-4F1C-9456-5AF9684725F8}" type="presOf" srcId="{3972D019-9A3A-49EB-9BAB-1C27F8EA32B8}" destId="{2C02B61B-5B49-46B4-AA7C-7982DFB9F44D}" srcOrd="0" destOrd="0" presId="urn:microsoft.com/office/officeart/2008/layout/HorizontalMultiLevelHierarchy"/>
    <dgm:cxn modelId="{2803DA42-E6A2-4580-B882-79897CC11C0E}" type="presOf" srcId="{4F0D9632-2E44-4D3A-8CBD-D74712B04725}" destId="{35F3A510-59F9-4857-A2F3-8A425DCA8350}" srcOrd="1" destOrd="0" presId="urn:microsoft.com/office/officeart/2008/layout/HorizontalMultiLevelHierarchy"/>
    <dgm:cxn modelId="{BA7FF3C7-FB45-46FB-ADE8-B00DFCCD6A60}" type="presOf" srcId="{AE44FCDC-27DC-4381-AC5F-D272219B52AB}" destId="{B3913511-6AA1-4BF4-BA36-E703DF260F39}" srcOrd="0" destOrd="0" presId="urn:microsoft.com/office/officeart/2008/layout/HorizontalMultiLevelHierarchy"/>
    <dgm:cxn modelId="{E2ACFB4D-9EE1-40FC-8DBC-F4AA3A6E3C7A}" type="presOf" srcId="{175A2E6A-5666-4278-BE4F-7B33A50CC5E0}" destId="{951FE975-654F-45EB-B9F7-E1DFFDA5A201}" srcOrd="0" destOrd="0" presId="urn:microsoft.com/office/officeart/2008/layout/HorizontalMultiLevelHierarchy"/>
    <dgm:cxn modelId="{61565FC1-7D09-4EC0-A68D-02AF1347062F}" type="presOf" srcId="{72B32949-8CF5-41D1-8D5B-A45967CD5D3F}" destId="{B3BEF6BE-F168-4054-B5C4-AC51CE55B3CA}" srcOrd="0" destOrd="0" presId="urn:microsoft.com/office/officeart/2008/layout/HorizontalMultiLevelHierarchy"/>
    <dgm:cxn modelId="{BEF3B022-4F75-4C39-9F0D-2F37F77C39FA}" type="presOf" srcId="{12EF92FE-68D7-44EA-8540-EEAC051914FD}" destId="{D9BC22C3-3758-4F35-A669-9DD202309E5F}" srcOrd="0" destOrd="0" presId="urn:microsoft.com/office/officeart/2008/layout/HorizontalMultiLevelHierarchy"/>
    <dgm:cxn modelId="{EB6C6CA6-3668-474F-876B-7D41672ECD8B}" srcId="{55223FAC-FA2D-4139-9A6D-B5AF84886AF5}" destId="{B3AB2F5F-4E54-4930-9012-98FE1C1C2CFC}" srcOrd="0" destOrd="0" parTransId="{1FCBDED5-970E-4502-A540-5AC3A7C97360}" sibTransId="{BF32ABE4-E3A1-44FE-93B9-D62716506E7B}"/>
    <dgm:cxn modelId="{454DF1DF-7264-4232-A5A6-21A87ECD76AA}" srcId="{55223FAC-FA2D-4139-9A6D-B5AF84886AF5}" destId="{9A24C9BF-5C60-45D3-BE9E-3341DF8159A4}" srcOrd="2" destOrd="0" parTransId="{9A119A8B-8BD5-4647-98C0-C89BE3E06C14}" sibTransId="{1BF62803-BE2B-4E73-A9E6-AE5341A17A60}"/>
    <dgm:cxn modelId="{71163303-FA72-470E-ABB0-C51A367A6560}" srcId="{EE69C28D-2010-4D75-888B-E3F19950FFC6}" destId="{91374C7A-77EF-4074-8E9E-CB7F3ACDAEE6}" srcOrd="0" destOrd="0" parTransId="{ACE76C7E-C730-40F1-BBB3-D3E00CD08079}" sibTransId="{7FD1CE77-DFAF-4810-B843-606649B48C3A}"/>
    <dgm:cxn modelId="{8506A8EB-3943-4354-A35F-07C559928638}" type="presOf" srcId="{CE9B79DB-4DF8-4B9C-BB9F-9F84B6E51348}" destId="{A91FEC11-3AF9-4123-9CF3-57064AB8FE8A}" srcOrd="0" destOrd="0" presId="urn:microsoft.com/office/officeart/2008/layout/HorizontalMultiLevelHierarchy"/>
    <dgm:cxn modelId="{A3E97E41-59EA-44AD-9F23-DD6A41D11402}" srcId="{EE69C28D-2010-4D75-888B-E3F19950FFC6}" destId="{6687C13F-E20A-41D4-97E8-85856B7D60E9}" srcOrd="2" destOrd="0" parTransId="{9F128513-4DC3-49CF-9058-68108192CDBB}" sibTransId="{49C39EFB-7E05-4460-9720-A0E09D8A7C7A}"/>
    <dgm:cxn modelId="{6A1B25B7-32EA-4B07-B77B-EC9E4CB8B858}" type="presParOf" srcId="{33CB0823-AEE9-48DC-86CC-2CE33849BCF7}" destId="{0287F521-8DED-4E6C-BFB9-3B74EB2D97F1}" srcOrd="0" destOrd="0" presId="urn:microsoft.com/office/officeart/2008/layout/HorizontalMultiLevelHierarchy"/>
    <dgm:cxn modelId="{31B74191-6788-4E71-A63D-7D740E07DB3E}" type="presParOf" srcId="{0287F521-8DED-4E6C-BFB9-3B74EB2D97F1}" destId="{0209EDE9-1A3E-4BA6-809D-32681B0024EA}" srcOrd="0" destOrd="0" presId="urn:microsoft.com/office/officeart/2008/layout/HorizontalMultiLevelHierarchy"/>
    <dgm:cxn modelId="{AACDCEAE-E129-4DAB-B2A3-D55FA17A25EA}" type="presParOf" srcId="{0287F521-8DED-4E6C-BFB9-3B74EB2D97F1}" destId="{50E92198-1CBD-45D8-B98F-B4CF39A41379}" srcOrd="1" destOrd="0" presId="urn:microsoft.com/office/officeart/2008/layout/HorizontalMultiLevelHierarchy"/>
    <dgm:cxn modelId="{F23A1D65-0F83-4656-9830-AA468344C7CD}" type="presParOf" srcId="{50E92198-1CBD-45D8-B98F-B4CF39A41379}" destId="{73CDBC52-24D1-4366-85EF-B4AE0932907E}" srcOrd="0" destOrd="0" presId="urn:microsoft.com/office/officeart/2008/layout/HorizontalMultiLevelHierarchy"/>
    <dgm:cxn modelId="{91B045BD-A732-4104-BCD1-6B1A8136740C}" type="presParOf" srcId="{73CDBC52-24D1-4366-85EF-B4AE0932907E}" destId="{A6A70D52-7077-4835-B0F5-5C1C10D80229}" srcOrd="0" destOrd="0" presId="urn:microsoft.com/office/officeart/2008/layout/HorizontalMultiLevelHierarchy"/>
    <dgm:cxn modelId="{1C9945ED-EC01-4ED8-921C-03EFC192F0EB}" type="presParOf" srcId="{50E92198-1CBD-45D8-B98F-B4CF39A41379}" destId="{40FA9B39-8EB8-403B-9B2B-43A20D02A1BD}" srcOrd="1" destOrd="0" presId="urn:microsoft.com/office/officeart/2008/layout/HorizontalMultiLevelHierarchy"/>
    <dgm:cxn modelId="{6669973D-E38E-42C8-87BF-9A813ED91122}" type="presParOf" srcId="{40FA9B39-8EB8-403B-9B2B-43A20D02A1BD}" destId="{3A4CC3F4-F721-48F5-860D-1C05A8AF7646}" srcOrd="0" destOrd="0" presId="urn:microsoft.com/office/officeart/2008/layout/HorizontalMultiLevelHierarchy"/>
    <dgm:cxn modelId="{FFB235C4-E313-4AEA-B374-985497625F59}" type="presParOf" srcId="{40FA9B39-8EB8-403B-9B2B-43A20D02A1BD}" destId="{05890912-1B86-4240-B5FF-EDE770FB9814}" srcOrd="1" destOrd="0" presId="urn:microsoft.com/office/officeart/2008/layout/HorizontalMultiLevelHierarchy"/>
    <dgm:cxn modelId="{CD7CEA69-B515-4CC0-8F50-EE1E43576EE9}" type="presParOf" srcId="{05890912-1B86-4240-B5FF-EDE770FB9814}" destId="{375568CA-C341-4651-B4C4-1A48B1629615}" srcOrd="0" destOrd="0" presId="urn:microsoft.com/office/officeart/2008/layout/HorizontalMultiLevelHierarchy"/>
    <dgm:cxn modelId="{3C88E535-03F7-4A07-9061-FDDA8BCE2228}" type="presParOf" srcId="{375568CA-C341-4651-B4C4-1A48B1629615}" destId="{00C15A34-C492-43D6-8370-E18C1FFCAD7D}" srcOrd="0" destOrd="0" presId="urn:microsoft.com/office/officeart/2008/layout/HorizontalMultiLevelHierarchy"/>
    <dgm:cxn modelId="{4FB0B783-CA39-49A2-9385-A7C39E642299}" type="presParOf" srcId="{05890912-1B86-4240-B5FF-EDE770FB9814}" destId="{5E213D29-BB8E-4F72-A7B1-C1C8815BA576}" srcOrd="1" destOrd="0" presId="urn:microsoft.com/office/officeart/2008/layout/HorizontalMultiLevelHierarchy"/>
    <dgm:cxn modelId="{CBCEBCA5-DA5D-496E-8390-CDC7D5843C13}" type="presParOf" srcId="{5E213D29-BB8E-4F72-A7B1-C1C8815BA576}" destId="{08EF4AB8-1B47-4BEE-B128-938958F832F8}" srcOrd="0" destOrd="0" presId="urn:microsoft.com/office/officeart/2008/layout/HorizontalMultiLevelHierarchy"/>
    <dgm:cxn modelId="{D37FA460-BDBF-42E0-91B7-750405815B0F}" type="presParOf" srcId="{5E213D29-BB8E-4F72-A7B1-C1C8815BA576}" destId="{530AF20B-D556-4719-BB09-EED261248603}" srcOrd="1" destOrd="0" presId="urn:microsoft.com/office/officeart/2008/layout/HorizontalMultiLevelHierarchy"/>
    <dgm:cxn modelId="{614C6EE3-5E33-4293-BEA3-4B2C514A2845}" type="presParOf" srcId="{530AF20B-D556-4719-BB09-EED261248603}" destId="{A91FEC11-3AF9-4123-9CF3-57064AB8FE8A}" srcOrd="0" destOrd="0" presId="urn:microsoft.com/office/officeart/2008/layout/HorizontalMultiLevelHierarchy"/>
    <dgm:cxn modelId="{B8C27C7C-39BC-4357-A078-D35BB0F84A23}" type="presParOf" srcId="{A91FEC11-3AF9-4123-9CF3-57064AB8FE8A}" destId="{51931B00-0C3D-47BA-BAD3-395AC8A7A64E}" srcOrd="0" destOrd="0" presId="urn:microsoft.com/office/officeart/2008/layout/HorizontalMultiLevelHierarchy"/>
    <dgm:cxn modelId="{76B74580-CF06-49A1-97EC-23EED13C0FB4}" type="presParOf" srcId="{530AF20B-D556-4719-BB09-EED261248603}" destId="{87F10CDD-A282-44F9-ABC8-7C01507FE71E}" srcOrd="1" destOrd="0" presId="urn:microsoft.com/office/officeart/2008/layout/HorizontalMultiLevelHierarchy"/>
    <dgm:cxn modelId="{B52090A4-FBF6-46F7-8196-24CA01271D11}" type="presParOf" srcId="{87F10CDD-A282-44F9-ABC8-7C01507FE71E}" destId="{B28DB3A8-8B8D-4A01-B98D-0BC7CFAED8FE}" srcOrd="0" destOrd="0" presId="urn:microsoft.com/office/officeart/2008/layout/HorizontalMultiLevelHierarchy"/>
    <dgm:cxn modelId="{04598442-1069-40E3-8AA7-57E50B1D809D}" type="presParOf" srcId="{87F10CDD-A282-44F9-ABC8-7C01507FE71E}" destId="{7D94DBDD-19C8-452F-BD92-D8CE43AD02AF}" srcOrd="1" destOrd="0" presId="urn:microsoft.com/office/officeart/2008/layout/HorizontalMultiLevelHierarchy"/>
    <dgm:cxn modelId="{5D024290-7481-48F7-98F9-06EEAEDB67D3}" type="presParOf" srcId="{530AF20B-D556-4719-BB09-EED261248603}" destId="{AA0D745B-8222-4190-876C-A65D9AE46521}" srcOrd="2" destOrd="0" presId="urn:microsoft.com/office/officeart/2008/layout/HorizontalMultiLevelHierarchy"/>
    <dgm:cxn modelId="{08A02832-B176-493F-9955-6885689AC3ED}" type="presParOf" srcId="{AA0D745B-8222-4190-876C-A65D9AE46521}" destId="{435E5059-816A-489E-B5FF-CC1A5CFEDE79}" srcOrd="0" destOrd="0" presId="urn:microsoft.com/office/officeart/2008/layout/HorizontalMultiLevelHierarchy"/>
    <dgm:cxn modelId="{E447855B-50E4-4B33-AB83-A774DC48BAB8}" type="presParOf" srcId="{530AF20B-D556-4719-BB09-EED261248603}" destId="{E4B7BC4B-A32D-4839-9C49-1F230F3980C2}" srcOrd="3" destOrd="0" presId="urn:microsoft.com/office/officeart/2008/layout/HorizontalMultiLevelHierarchy"/>
    <dgm:cxn modelId="{E9EF508F-DAA9-45B5-BF88-C00D765CF698}" type="presParOf" srcId="{E4B7BC4B-A32D-4839-9C49-1F230F3980C2}" destId="{2DAB5EED-18D5-4CDA-BED4-26949972170E}" srcOrd="0" destOrd="0" presId="urn:microsoft.com/office/officeart/2008/layout/HorizontalMultiLevelHierarchy"/>
    <dgm:cxn modelId="{B5CB4D96-3359-4D10-96C7-ACD21B7401FD}" type="presParOf" srcId="{E4B7BC4B-A32D-4839-9C49-1F230F3980C2}" destId="{1C392226-C10B-4074-9033-F7FDD6700786}" srcOrd="1" destOrd="0" presId="urn:microsoft.com/office/officeart/2008/layout/HorizontalMultiLevelHierarchy"/>
    <dgm:cxn modelId="{B20020B5-8D8A-487A-80BA-F3CFF1228CD3}" type="presParOf" srcId="{05890912-1B86-4240-B5FF-EDE770FB9814}" destId="{C62B33D2-E717-4C48-8102-0A2196682358}" srcOrd="2" destOrd="0" presId="urn:microsoft.com/office/officeart/2008/layout/HorizontalMultiLevelHierarchy"/>
    <dgm:cxn modelId="{1AF7908D-EFA0-4B9C-9919-12930EEC6EAA}" type="presParOf" srcId="{C62B33D2-E717-4C48-8102-0A2196682358}" destId="{1C669ACE-ECA0-4D43-8588-0CAB8E8123F6}" srcOrd="0" destOrd="0" presId="urn:microsoft.com/office/officeart/2008/layout/HorizontalMultiLevelHierarchy"/>
    <dgm:cxn modelId="{8B316BFE-01CC-42BD-A1AF-B5A5AF9673FC}" type="presParOf" srcId="{05890912-1B86-4240-B5FF-EDE770FB9814}" destId="{6DF31B4A-A153-4146-AD07-59CB1C3C5857}" srcOrd="3" destOrd="0" presId="urn:microsoft.com/office/officeart/2008/layout/HorizontalMultiLevelHierarchy"/>
    <dgm:cxn modelId="{11AF8B99-7BA9-4A9A-B2E9-1CEEC3787259}" type="presParOf" srcId="{6DF31B4A-A153-4146-AD07-59CB1C3C5857}" destId="{71E71DF9-59F2-4E19-908A-BC9EE03D3E3B}" srcOrd="0" destOrd="0" presId="urn:microsoft.com/office/officeart/2008/layout/HorizontalMultiLevelHierarchy"/>
    <dgm:cxn modelId="{EB14A056-C96F-4652-9470-2B03FB8FAE23}" type="presParOf" srcId="{6DF31B4A-A153-4146-AD07-59CB1C3C5857}" destId="{68D1E2F3-8EBF-45EF-A6BE-4D34291049CF}" srcOrd="1" destOrd="0" presId="urn:microsoft.com/office/officeart/2008/layout/HorizontalMultiLevelHierarchy"/>
    <dgm:cxn modelId="{72920211-3FBD-4C0A-9A7B-B356E8F86328}" type="presParOf" srcId="{68D1E2F3-8EBF-45EF-A6BE-4D34291049CF}" destId="{462F0A75-BA12-4DB4-94C9-4F472E8CDAB0}" srcOrd="0" destOrd="0" presId="urn:microsoft.com/office/officeart/2008/layout/HorizontalMultiLevelHierarchy"/>
    <dgm:cxn modelId="{3DA39B81-C609-4F8B-A8D3-41CF4BFB7721}" type="presParOf" srcId="{462F0A75-BA12-4DB4-94C9-4F472E8CDAB0}" destId="{3E90EA72-8F75-473A-ADC4-037796EE6723}" srcOrd="0" destOrd="0" presId="urn:microsoft.com/office/officeart/2008/layout/HorizontalMultiLevelHierarchy"/>
    <dgm:cxn modelId="{024706E0-F8D7-4D93-BCBC-6827C71C95F0}" type="presParOf" srcId="{68D1E2F3-8EBF-45EF-A6BE-4D34291049CF}" destId="{5B239C61-8624-45D3-8E45-63018FCB1F70}" srcOrd="1" destOrd="0" presId="urn:microsoft.com/office/officeart/2008/layout/HorizontalMultiLevelHierarchy"/>
    <dgm:cxn modelId="{693B257D-73C2-4AE2-9046-5871A7B4AD3D}" type="presParOf" srcId="{5B239C61-8624-45D3-8E45-63018FCB1F70}" destId="{D6C96617-7C48-4A9A-B381-FB06D318A100}" srcOrd="0" destOrd="0" presId="urn:microsoft.com/office/officeart/2008/layout/HorizontalMultiLevelHierarchy"/>
    <dgm:cxn modelId="{9886B4C0-3BA4-4440-81AA-5A6EAF06F7D1}" type="presParOf" srcId="{5B239C61-8624-45D3-8E45-63018FCB1F70}" destId="{4968C0E8-473E-4E05-98A7-0B739BE23C17}" srcOrd="1" destOrd="0" presId="urn:microsoft.com/office/officeart/2008/layout/HorizontalMultiLevelHierarchy"/>
    <dgm:cxn modelId="{4B15B2D9-1CB4-4FAB-9FE6-23465C8ACF16}" type="presParOf" srcId="{68D1E2F3-8EBF-45EF-A6BE-4D34291049CF}" destId="{951FE975-654F-45EB-B9F7-E1DFFDA5A201}" srcOrd="2" destOrd="0" presId="urn:microsoft.com/office/officeart/2008/layout/HorizontalMultiLevelHierarchy"/>
    <dgm:cxn modelId="{1DF3F373-BFAE-458E-95A9-1C1C34E7541D}" type="presParOf" srcId="{951FE975-654F-45EB-B9F7-E1DFFDA5A201}" destId="{EAB59897-53E9-4E8C-9FCE-6072DAA31E67}" srcOrd="0" destOrd="0" presId="urn:microsoft.com/office/officeart/2008/layout/HorizontalMultiLevelHierarchy"/>
    <dgm:cxn modelId="{D9CC3B84-3F9E-41AC-82EF-97DF6E2EBA2D}" type="presParOf" srcId="{68D1E2F3-8EBF-45EF-A6BE-4D34291049CF}" destId="{85451ECE-9EBE-4E5B-A1C7-730112862827}" srcOrd="3" destOrd="0" presId="urn:microsoft.com/office/officeart/2008/layout/HorizontalMultiLevelHierarchy"/>
    <dgm:cxn modelId="{9D869634-9CC9-40F7-8C28-4923F1313693}" type="presParOf" srcId="{85451ECE-9EBE-4E5B-A1C7-730112862827}" destId="{CA2D014B-2DC3-454E-93D7-C99CBAB40749}" srcOrd="0" destOrd="0" presId="urn:microsoft.com/office/officeart/2008/layout/HorizontalMultiLevelHierarchy"/>
    <dgm:cxn modelId="{BDFE0604-3DE0-4C70-BDC0-90C17944C41D}" type="presParOf" srcId="{85451ECE-9EBE-4E5B-A1C7-730112862827}" destId="{1D845F13-1B43-4ACC-A45C-E0E17019DFD8}" srcOrd="1" destOrd="0" presId="urn:microsoft.com/office/officeart/2008/layout/HorizontalMultiLevelHierarchy"/>
    <dgm:cxn modelId="{041CF03F-5DEF-495E-BAC2-107397FBCDC0}" type="presParOf" srcId="{05890912-1B86-4240-B5FF-EDE770FB9814}" destId="{2D5385B2-205D-49CC-A514-E6882618C2CA}" srcOrd="4" destOrd="0" presId="urn:microsoft.com/office/officeart/2008/layout/HorizontalMultiLevelHierarchy"/>
    <dgm:cxn modelId="{47B5FD3D-A845-4845-9459-078C538A0144}" type="presParOf" srcId="{2D5385B2-205D-49CC-A514-E6882618C2CA}" destId="{15CCA697-94AE-425C-88D1-A380C84DAF77}" srcOrd="0" destOrd="0" presId="urn:microsoft.com/office/officeart/2008/layout/HorizontalMultiLevelHierarchy"/>
    <dgm:cxn modelId="{77404576-0BE8-41F4-9C22-C46744044B9A}" type="presParOf" srcId="{05890912-1B86-4240-B5FF-EDE770FB9814}" destId="{E9DE7FE3-72FA-4411-A908-299C89840075}" srcOrd="5" destOrd="0" presId="urn:microsoft.com/office/officeart/2008/layout/HorizontalMultiLevelHierarchy"/>
    <dgm:cxn modelId="{BC15D3A3-DA2F-45BA-ACE3-F8F1D412DBF5}" type="presParOf" srcId="{E9DE7FE3-72FA-4411-A908-299C89840075}" destId="{859A9434-6B14-48C3-9ACD-8694DE9E9CE0}" srcOrd="0" destOrd="0" presId="urn:microsoft.com/office/officeart/2008/layout/HorizontalMultiLevelHierarchy"/>
    <dgm:cxn modelId="{EBB892DA-2C18-4CE1-AE20-0378F83F0725}" type="presParOf" srcId="{E9DE7FE3-72FA-4411-A908-299C89840075}" destId="{7792FB76-900C-4BE0-94B5-8D42B3639BF3}" srcOrd="1" destOrd="0" presId="urn:microsoft.com/office/officeart/2008/layout/HorizontalMultiLevelHierarchy"/>
    <dgm:cxn modelId="{28751A5D-7D60-45CB-B36C-35788B0CD90E}" type="presParOf" srcId="{7792FB76-900C-4BE0-94B5-8D42B3639BF3}" destId="{E62D883B-1F1C-4F18-847F-2240A71FD452}" srcOrd="0" destOrd="0" presId="urn:microsoft.com/office/officeart/2008/layout/HorizontalMultiLevelHierarchy"/>
    <dgm:cxn modelId="{8354E5C4-3F54-4393-B88E-59A0915C8DBB}" type="presParOf" srcId="{E62D883B-1F1C-4F18-847F-2240A71FD452}" destId="{3245CD1D-2A8A-49F6-8A6B-4BA789663C86}" srcOrd="0" destOrd="0" presId="urn:microsoft.com/office/officeart/2008/layout/HorizontalMultiLevelHierarchy"/>
    <dgm:cxn modelId="{FA05736E-DFA6-4258-BAB4-89598A589FF4}" type="presParOf" srcId="{7792FB76-900C-4BE0-94B5-8D42B3639BF3}" destId="{E8A7D3E0-1376-4557-9F06-53A23A3346E4}" srcOrd="1" destOrd="0" presId="urn:microsoft.com/office/officeart/2008/layout/HorizontalMultiLevelHierarchy"/>
    <dgm:cxn modelId="{892313B4-4A25-4AA5-B4C2-CDC08E648084}" type="presParOf" srcId="{E8A7D3E0-1376-4557-9F06-53A23A3346E4}" destId="{D7519353-BEAA-4124-868D-837340175865}" srcOrd="0" destOrd="0" presId="urn:microsoft.com/office/officeart/2008/layout/HorizontalMultiLevelHierarchy"/>
    <dgm:cxn modelId="{F44D5017-0A78-47BE-9B04-0C80D8DD865C}" type="presParOf" srcId="{E8A7D3E0-1376-4557-9F06-53A23A3346E4}" destId="{A5733F5D-B871-4FD3-BA44-7A413EA4973A}" srcOrd="1" destOrd="0" presId="urn:microsoft.com/office/officeart/2008/layout/HorizontalMultiLevelHierarchy"/>
    <dgm:cxn modelId="{BE96A94A-5E89-4263-8231-6BB0C29108E6}" type="presParOf" srcId="{50E92198-1CBD-45D8-B98F-B4CF39A41379}" destId="{60D5556F-AB97-42A5-AD36-AB310E682FCC}" srcOrd="2" destOrd="0" presId="urn:microsoft.com/office/officeart/2008/layout/HorizontalMultiLevelHierarchy"/>
    <dgm:cxn modelId="{4AD20E49-48E0-48DC-BACA-68EFF8317F6C}" type="presParOf" srcId="{60D5556F-AB97-42A5-AD36-AB310E682FCC}" destId="{35F3A510-59F9-4857-A2F3-8A425DCA8350}" srcOrd="0" destOrd="0" presId="urn:microsoft.com/office/officeart/2008/layout/HorizontalMultiLevelHierarchy"/>
    <dgm:cxn modelId="{0A1227C3-69A5-4116-997D-2A29C7D5B80B}" type="presParOf" srcId="{50E92198-1CBD-45D8-B98F-B4CF39A41379}" destId="{3831F09D-3920-4326-B149-3B946C5EA564}" srcOrd="3" destOrd="0" presId="urn:microsoft.com/office/officeart/2008/layout/HorizontalMultiLevelHierarchy"/>
    <dgm:cxn modelId="{941D3832-73FC-42BC-B4DB-7156478C963C}" type="presParOf" srcId="{3831F09D-3920-4326-B149-3B946C5EA564}" destId="{482931A7-4351-46E8-A8C3-06358190C6D7}" srcOrd="0" destOrd="0" presId="urn:microsoft.com/office/officeart/2008/layout/HorizontalMultiLevelHierarchy"/>
    <dgm:cxn modelId="{4242BC10-440B-49FF-B722-DC0C85F8D7A5}" type="presParOf" srcId="{3831F09D-3920-4326-B149-3B946C5EA564}" destId="{F914B6AB-0BCB-4599-B790-E0214CC49C3A}" srcOrd="1" destOrd="0" presId="urn:microsoft.com/office/officeart/2008/layout/HorizontalMultiLevelHierarchy"/>
    <dgm:cxn modelId="{0AEE4CE7-F67A-4D27-95B7-DDCB3FF5C048}" type="presParOf" srcId="{F914B6AB-0BCB-4599-B790-E0214CC49C3A}" destId="{0234ED6A-8589-455C-A0ED-EF3130F9EDC1}" srcOrd="0" destOrd="0" presId="urn:microsoft.com/office/officeart/2008/layout/HorizontalMultiLevelHierarchy"/>
    <dgm:cxn modelId="{8FC27521-C387-42D3-A062-E0712338A341}" type="presParOf" srcId="{0234ED6A-8589-455C-A0ED-EF3130F9EDC1}" destId="{92BF637B-6483-4E14-823E-44E69F294249}" srcOrd="0" destOrd="0" presId="urn:microsoft.com/office/officeart/2008/layout/HorizontalMultiLevelHierarchy"/>
    <dgm:cxn modelId="{872312AE-596A-44F5-B203-D0F82DCF1348}" type="presParOf" srcId="{F914B6AB-0BCB-4599-B790-E0214CC49C3A}" destId="{DB07D195-0705-46D3-B28E-722CA72C9A5A}" srcOrd="1" destOrd="0" presId="urn:microsoft.com/office/officeart/2008/layout/HorizontalMultiLevelHierarchy"/>
    <dgm:cxn modelId="{207A257B-282A-4C40-9678-D01615DDADEF}" type="presParOf" srcId="{DB07D195-0705-46D3-B28E-722CA72C9A5A}" destId="{694D4298-CD8F-435F-BA41-5E47359C1F12}" srcOrd="0" destOrd="0" presId="urn:microsoft.com/office/officeart/2008/layout/HorizontalMultiLevelHierarchy"/>
    <dgm:cxn modelId="{FD0DA282-6C7F-4EAC-988E-7FF23A95DFF1}" type="presParOf" srcId="{DB07D195-0705-46D3-B28E-722CA72C9A5A}" destId="{8492D0BF-FE01-43FE-89E4-7C903D38B155}" srcOrd="1" destOrd="0" presId="urn:microsoft.com/office/officeart/2008/layout/HorizontalMultiLevelHierarchy"/>
    <dgm:cxn modelId="{31297464-9E37-46CF-8442-66958B0F9401}" type="presParOf" srcId="{8492D0BF-FE01-43FE-89E4-7C903D38B155}" destId="{BEED0BC1-3820-4DCC-A0AF-D5174F3558B8}" srcOrd="0" destOrd="0" presId="urn:microsoft.com/office/officeart/2008/layout/HorizontalMultiLevelHierarchy"/>
    <dgm:cxn modelId="{417B90A9-397C-4EF8-8005-9984A083ADC1}" type="presParOf" srcId="{BEED0BC1-3820-4DCC-A0AF-D5174F3558B8}" destId="{8F336373-4C77-4126-8A4A-90F46A6B1AD8}" srcOrd="0" destOrd="0" presId="urn:microsoft.com/office/officeart/2008/layout/HorizontalMultiLevelHierarchy"/>
    <dgm:cxn modelId="{9B0E0662-365E-46A8-8B69-05AEF6B31B33}" type="presParOf" srcId="{8492D0BF-FE01-43FE-89E4-7C903D38B155}" destId="{A2CFB49D-9B2A-4FC7-A87C-A41379C6E3AC}" srcOrd="1" destOrd="0" presId="urn:microsoft.com/office/officeart/2008/layout/HorizontalMultiLevelHierarchy"/>
    <dgm:cxn modelId="{C2EEA966-40E7-41A5-AEA3-1D92F094BB5F}" type="presParOf" srcId="{A2CFB49D-9B2A-4FC7-A87C-A41379C6E3AC}" destId="{4A880031-2BAE-44E9-9BEF-5A2AFE5916AC}" srcOrd="0" destOrd="0" presId="urn:microsoft.com/office/officeart/2008/layout/HorizontalMultiLevelHierarchy"/>
    <dgm:cxn modelId="{1D7C1ABA-D54A-4203-AD07-A6408A94F536}" type="presParOf" srcId="{A2CFB49D-9B2A-4FC7-A87C-A41379C6E3AC}" destId="{FA19BC1D-A6A9-4EE4-AC51-7BD6288DDEA9}" srcOrd="1" destOrd="0" presId="urn:microsoft.com/office/officeart/2008/layout/HorizontalMultiLevelHierarchy"/>
    <dgm:cxn modelId="{EE27AC5C-5418-4368-A5B3-F5E744865EDA}" type="presParOf" srcId="{8492D0BF-FE01-43FE-89E4-7C903D38B155}" destId="{A8558D70-E8BB-4417-B9E5-0E692AE57DE3}" srcOrd="2" destOrd="0" presId="urn:microsoft.com/office/officeart/2008/layout/HorizontalMultiLevelHierarchy"/>
    <dgm:cxn modelId="{508883F2-D138-497C-8D0A-E41453508711}" type="presParOf" srcId="{A8558D70-E8BB-4417-B9E5-0E692AE57DE3}" destId="{AE117CE0-0A6A-4B13-81DC-C0565DDFEBF6}" srcOrd="0" destOrd="0" presId="urn:microsoft.com/office/officeart/2008/layout/HorizontalMultiLevelHierarchy"/>
    <dgm:cxn modelId="{3278A88B-C367-488E-932D-91D257A1BC80}" type="presParOf" srcId="{8492D0BF-FE01-43FE-89E4-7C903D38B155}" destId="{8076618C-03D9-48B3-83CB-AB9937B7E69F}" srcOrd="3" destOrd="0" presId="urn:microsoft.com/office/officeart/2008/layout/HorizontalMultiLevelHierarchy"/>
    <dgm:cxn modelId="{CDBFB066-1E64-4771-B20A-75DC6C089FB9}" type="presParOf" srcId="{8076618C-03D9-48B3-83CB-AB9937B7E69F}" destId="{A2A256B9-F006-4F63-9EEC-7954FD57BE7E}" srcOrd="0" destOrd="0" presId="urn:microsoft.com/office/officeart/2008/layout/HorizontalMultiLevelHierarchy"/>
    <dgm:cxn modelId="{83A6F365-9DC4-48ED-92F4-13F308D86CC8}" type="presParOf" srcId="{8076618C-03D9-48B3-83CB-AB9937B7E69F}" destId="{8F7A0538-F212-496E-AE4C-FE99AD21DEBD}" srcOrd="1" destOrd="0" presId="urn:microsoft.com/office/officeart/2008/layout/HorizontalMultiLevelHierarchy"/>
    <dgm:cxn modelId="{C0DC9600-6BE9-4CE4-BD6A-0A01BB25868C}" type="presParOf" srcId="{8492D0BF-FE01-43FE-89E4-7C903D38B155}" destId="{51AE14F3-8CEE-4561-90EB-44DBFBC6B195}" srcOrd="4" destOrd="0" presId="urn:microsoft.com/office/officeart/2008/layout/HorizontalMultiLevelHierarchy"/>
    <dgm:cxn modelId="{B714F12E-25E0-4A69-9822-EE8185D8DBFE}" type="presParOf" srcId="{51AE14F3-8CEE-4561-90EB-44DBFBC6B195}" destId="{E647F8CE-3ACB-417B-B570-D78580C6FDE1}" srcOrd="0" destOrd="0" presId="urn:microsoft.com/office/officeart/2008/layout/HorizontalMultiLevelHierarchy"/>
    <dgm:cxn modelId="{0A20A273-9440-4115-85D5-3ECAD423BE1B}" type="presParOf" srcId="{8492D0BF-FE01-43FE-89E4-7C903D38B155}" destId="{F96BC8F9-CB9A-4BF0-B927-15973AF247B0}" srcOrd="5" destOrd="0" presId="urn:microsoft.com/office/officeart/2008/layout/HorizontalMultiLevelHierarchy"/>
    <dgm:cxn modelId="{5EF917B6-9EFE-4294-84F5-7D35585A93A9}" type="presParOf" srcId="{F96BC8F9-CB9A-4BF0-B927-15973AF247B0}" destId="{E6641351-0FDE-4E5E-8D51-542B0F87F104}" srcOrd="0" destOrd="0" presId="urn:microsoft.com/office/officeart/2008/layout/HorizontalMultiLevelHierarchy"/>
    <dgm:cxn modelId="{ACD13690-5AC2-41C6-AD2F-B5E26CABB7A7}" type="presParOf" srcId="{F96BC8F9-CB9A-4BF0-B927-15973AF247B0}" destId="{B41DFA14-A4D4-4DDC-8D59-C26BB2368C3F}" srcOrd="1" destOrd="0" presId="urn:microsoft.com/office/officeart/2008/layout/HorizontalMultiLevelHierarchy"/>
    <dgm:cxn modelId="{010EC13A-6DB1-46E3-8F41-BCC9B94FFC01}" type="presParOf" srcId="{F914B6AB-0BCB-4599-B790-E0214CC49C3A}" destId="{2277B02E-5588-4EC9-8A33-34BED1D9B589}" srcOrd="2" destOrd="0" presId="urn:microsoft.com/office/officeart/2008/layout/HorizontalMultiLevelHierarchy"/>
    <dgm:cxn modelId="{271D99C8-7171-406D-AC1B-90F21E9596D7}" type="presParOf" srcId="{2277B02E-5588-4EC9-8A33-34BED1D9B589}" destId="{BA25334B-0A5D-45C2-9D39-AF38B6217F56}" srcOrd="0" destOrd="0" presId="urn:microsoft.com/office/officeart/2008/layout/HorizontalMultiLevelHierarchy"/>
    <dgm:cxn modelId="{B0E4DC26-AAFC-4E29-8169-884E05423973}" type="presParOf" srcId="{F914B6AB-0BCB-4599-B790-E0214CC49C3A}" destId="{29BE1657-E645-4493-8B56-65461E2A31D5}" srcOrd="3" destOrd="0" presId="urn:microsoft.com/office/officeart/2008/layout/HorizontalMultiLevelHierarchy"/>
    <dgm:cxn modelId="{C87B05CE-DB54-4B14-AF22-9680FAA24036}" type="presParOf" srcId="{29BE1657-E645-4493-8B56-65461E2A31D5}" destId="{B3BEF6BE-F168-4054-B5C4-AC51CE55B3CA}" srcOrd="0" destOrd="0" presId="urn:microsoft.com/office/officeart/2008/layout/HorizontalMultiLevelHierarchy"/>
    <dgm:cxn modelId="{3F5A685B-7A43-40DF-945B-4672F57E6D8C}" type="presParOf" srcId="{29BE1657-E645-4493-8B56-65461E2A31D5}" destId="{7585AF4E-9849-4170-80FD-87D104B154F1}" srcOrd="1" destOrd="0" presId="urn:microsoft.com/office/officeart/2008/layout/HorizontalMultiLevelHierarchy"/>
    <dgm:cxn modelId="{E96CA9B3-0D5E-44E9-A552-2B7DBE37F5E5}" type="presParOf" srcId="{F914B6AB-0BCB-4599-B790-E0214CC49C3A}" destId="{1BBA9556-DD50-4D6E-BD2B-40D581CB2165}" srcOrd="4" destOrd="0" presId="urn:microsoft.com/office/officeart/2008/layout/HorizontalMultiLevelHierarchy"/>
    <dgm:cxn modelId="{BA2B2473-A890-4A73-941F-073FDFAAD0CB}" type="presParOf" srcId="{1BBA9556-DD50-4D6E-BD2B-40D581CB2165}" destId="{6D80829D-0712-46BE-8DB4-4E88D67FC289}" srcOrd="0" destOrd="0" presId="urn:microsoft.com/office/officeart/2008/layout/HorizontalMultiLevelHierarchy"/>
    <dgm:cxn modelId="{70C2FA34-DF14-478A-B05F-5D498A6A0FEB}" type="presParOf" srcId="{F914B6AB-0BCB-4599-B790-E0214CC49C3A}" destId="{0C1FFB1A-E9DE-484E-BC79-1254EA570B8C}" srcOrd="5" destOrd="0" presId="urn:microsoft.com/office/officeart/2008/layout/HorizontalMultiLevelHierarchy"/>
    <dgm:cxn modelId="{E3A16451-CAF4-415C-A258-59544398D9AF}" type="presParOf" srcId="{0C1FFB1A-E9DE-484E-BC79-1254EA570B8C}" destId="{466C6B3E-4B2C-44F6-BC5E-412CDE966EF7}" srcOrd="0" destOrd="0" presId="urn:microsoft.com/office/officeart/2008/layout/HorizontalMultiLevelHierarchy"/>
    <dgm:cxn modelId="{4CE81345-3C1E-4C64-A419-1B8874CA2A8A}" type="presParOf" srcId="{0C1FFB1A-E9DE-484E-BC79-1254EA570B8C}" destId="{778AFB6F-C1AC-4974-9737-2E9A282B492A}" srcOrd="1" destOrd="0" presId="urn:microsoft.com/office/officeart/2008/layout/HorizontalMultiLevelHierarchy"/>
    <dgm:cxn modelId="{F2401D3A-C7B4-4BB4-BFBF-1D541229C0CA}" type="presParOf" srcId="{F914B6AB-0BCB-4599-B790-E0214CC49C3A}" destId="{72DF17A8-EC27-4324-9E0B-024E12B30DB7}" srcOrd="6" destOrd="0" presId="urn:microsoft.com/office/officeart/2008/layout/HorizontalMultiLevelHierarchy"/>
    <dgm:cxn modelId="{08675A8B-2440-4331-A37E-7DACACE506E0}" type="presParOf" srcId="{72DF17A8-EC27-4324-9E0B-024E12B30DB7}" destId="{F887E303-8E51-4A94-A82B-7BF2FE540D4C}" srcOrd="0" destOrd="0" presId="urn:microsoft.com/office/officeart/2008/layout/HorizontalMultiLevelHierarchy"/>
    <dgm:cxn modelId="{EAAE5967-2CD7-48B7-A3C1-551242DE546A}" type="presParOf" srcId="{F914B6AB-0BCB-4599-B790-E0214CC49C3A}" destId="{0700B240-FB9C-40E3-9532-A1597B5D87FA}" srcOrd="7" destOrd="0" presId="urn:microsoft.com/office/officeart/2008/layout/HorizontalMultiLevelHierarchy"/>
    <dgm:cxn modelId="{B3DDC49C-D762-4330-AC9F-B6DF0D49B119}" type="presParOf" srcId="{0700B240-FB9C-40E3-9532-A1597B5D87FA}" destId="{F02F9AE0-C126-4DD5-8E2C-EAA43C69B551}" srcOrd="0" destOrd="0" presId="urn:microsoft.com/office/officeart/2008/layout/HorizontalMultiLevelHierarchy"/>
    <dgm:cxn modelId="{E05A22EF-FB59-486F-B110-515482CA3BAE}" type="presParOf" srcId="{0700B240-FB9C-40E3-9532-A1597B5D87FA}" destId="{DA861045-46DB-4CDD-B286-2A8C3E5CD26D}" srcOrd="1" destOrd="0" presId="urn:microsoft.com/office/officeart/2008/layout/HorizontalMultiLevelHierarchy"/>
    <dgm:cxn modelId="{75ADFD9A-2895-4D30-8498-1840BF1EFA14}" type="presParOf" srcId="{DA861045-46DB-4CDD-B286-2A8C3E5CD26D}" destId="{A8BC28D8-BD13-4B09-92ED-9159A1896283}" srcOrd="0" destOrd="0" presId="urn:microsoft.com/office/officeart/2008/layout/HorizontalMultiLevelHierarchy"/>
    <dgm:cxn modelId="{1A52F0A3-98FA-4CCC-AC3E-F4FB02863264}" type="presParOf" srcId="{A8BC28D8-BD13-4B09-92ED-9159A1896283}" destId="{27086EC2-3FDF-4B18-A129-8963B980BE66}" srcOrd="0" destOrd="0" presId="urn:microsoft.com/office/officeart/2008/layout/HorizontalMultiLevelHierarchy"/>
    <dgm:cxn modelId="{349B71D8-7EC5-4454-A02D-0B2FAC096F5D}" type="presParOf" srcId="{DA861045-46DB-4CDD-B286-2A8C3E5CD26D}" destId="{55704784-2877-4882-944C-3503FB19D98B}" srcOrd="1" destOrd="0" presId="urn:microsoft.com/office/officeart/2008/layout/HorizontalMultiLevelHierarchy"/>
    <dgm:cxn modelId="{FA4D0BD7-F7F4-4F57-A98C-DADEE5C2DB13}" type="presParOf" srcId="{55704784-2877-4882-944C-3503FB19D98B}" destId="{11A19D38-8AA4-45C4-9B51-B54E2AFA67DF}" srcOrd="0" destOrd="0" presId="urn:microsoft.com/office/officeart/2008/layout/HorizontalMultiLevelHierarchy"/>
    <dgm:cxn modelId="{E3324A6D-ED0D-476C-BF04-B2C57A941D1A}" type="presParOf" srcId="{55704784-2877-4882-944C-3503FB19D98B}" destId="{10710AAE-4DED-400E-A308-B692DB27FEDE}" srcOrd="1" destOrd="0" presId="urn:microsoft.com/office/officeart/2008/layout/HorizontalMultiLevelHierarchy"/>
    <dgm:cxn modelId="{95D4C9FA-3876-4356-B530-C570A441AA13}" type="presParOf" srcId="{DA861045-46DB-4CDD-B286-2A8C3E5CD26D}" destId="{B3913511-6AA1-4BF4-BA36-E703DF260F39}" srcOrd="2" destOrd="0" presId="urn:microsoft.com/office/officeart/2008/layout/HorizontalMultiLevelHierarchy"/>
    <dgm:cxn modelId="{3194344F-D423-4BB0-A548-E2308849CD23}" type="presParOf" srcId="{B3913511-6AA1-4BF4-BA36-E703DF260F39}" destId="{9731DE26-9C06-4C68-95A9-0CF73B53E1BF}" srcOrd="0" destOrd="0" presId="urn:microsoft.com/office/officeart/2008/layout/HorizontalMultiLevelHierarchy"/>
    <dgm:cxn modelId="{ED3D97BF-BA92-4CDB-B324-C1EF84C88E55}" type="presParOf" srcId="{DA861045-46DB-4CDD-B286-2A8C3E5CD26D}" destId="{7AF7CEE1-2E92-41BD-AD41-64E49DB03403}" srcOrd="3" destOrd="0" presId="urn:microsoft.com/office/officeart/2008/layout/HorizontalMultiLevelHierarchy"/>
    <dgm:cxn modelId="{B9F177E4-E785-4033-A06E-9AC38AD735A8}" type="presParOf" srcId="{7AF7CEE1-2E92-41BD-AD41-64E49DB03403}" destId="{2C02B61B-5B49-46B4-AA7C-7982DFB9F44D}" srcOrd="0" destOrd="0" presId="urn:microsoft.com/office/officeart/2008/layout/HorizontalMultiLevelHierarchy"/>
    <dgm:cxn modelId="{54D17475-DBA9-400E-B9C6-257EC0FA4CC8}" type="presParOf" srcId="{7AF7CEE1-2E92-41BD-AD41-64E49DB03403}" destId="{B6B60D9E-FB14-4E64-AB00-A85EBFB9408D}" srcOrd="1" destOrd="0" presId="urn:microsoft.com/office/officeart/2008/layout/HorizontalMultiLevelHierarchy"/>
    <dgm:cxn modelId="{EE56BD3E-B34F-4067-A58B-6F45A73F8985}" type="presParOf" srcId="{F914B6AB-0BCB-4599-B790-E0214CC49C3A}" destId="{4452E5BB-5FC7-454B-8EAC-ADEBDBC51BAE}" srcOrd="8" destOrd="0" presId="urn:microsoft.com/office/officeart/2008/layout/HorizontalMultiLevelHierarchy"/>
    <dgm:cxn modelId="{56DBD353-8FF4-42FD-85BC-895CFF881DC8}" type="presParOf" srcId="{4452E5BB-5FC7-454B-8EAC-ADEBDBC51BAE}" destId="{82B725C8-B2DF-480F-9221-9F4501004A0D}" srcOrd="0" destOrd="0" presId="urn:microsoft.com/office/officeart/2008/layout/HorizontalMultiLevelHierarchy"/>
    <dgm:cxn modelId="{4D302B2E-4F11-4037-8EB1-5ED16DE236FA}" type="presParOf" srcId="{F914B6AB-0BCB-4599-B790-E0214CC49C3A}" destId="{20DAC1B2-5445-4996-95AE-91036783028F}" srcOrd="9" destOrd="0" presId="urn:microsoft.com/office/officeart/2008/layout/HorizontalMultiLevelHierarchy"/>
    <dgm:cxn modelId="{1086054C-1DA7-4867-9CC4-F35907D56831}" type="presParOf" srcId="{20DAC1B2-5445-4996-95AE-91036783028F}" destId="{6C7BE8BC-B67B-490F-B254-B8C3DA1DF61C}" srcOrd="0" destOrd="0" presId="urn:microsoft.com/office/officeart/2008/layout/HorizontalMultiLevelHierarchy"/>
    <dgm:cxn modelId="{A85C22DD-D848-42DE-9A9F-9E85698BFAB3}" type="presParOf" srcId="{20DAC1B2-5445-4996-95AE-91036783028F}" destId="{D61DE535-2533-4A3C-9D54-221AF6AB6574}" srcOrd="1" destOrd="0" presId="urn:microsoft.com/office/officeart/2008/layout/HorizontalMultiLevelHierarchy"/>
    <dgm:cxn modelId="{45D7F72F-15C9-4B2B-96B8-3BAD7D32BC33}" type="presParOf" srcId="{50E92198-1CBD-45D8-B98F-B4CF39A41379}" destId="{ED189F44-FD67-4970-A2E0-2683367BBE0F}" srcOrd="4" destOrd="0" presId="urn:microsoft.com/office/officeart/2008/layout/HorizontalMultiLevelHierarchy"/>
    <dgm:cxn modelId="{EDA0BE67-EB67-4428-BB46-59F2E76E1003}" type="presParOf" srcId="{ED189F44-FD67-4970-A2E0-2683367BBE0F}" destId="{5F7BE01E-5053-40B6-8D8F-B05F56D02249}" srcOrd="0" destOrd="0" presId="urn:microsoft.com/office/officeart/2008/layout/HorizontalMultiLevelHierarchy"/>
    <dgm:cxn modelId="{643D275B-7DDF-4CD3-9CF5-2A73157101B3}" type="presParOf" srcId="{50E92198-1CBD-45D8-B98F-B4CF39A41379}" destId="{839FD91C-23A4-4971-AE29-6400A9197359}" srcOrd="5" destOrd="0" presId="urn:microsoft.com/office/officeart/2008/layout/HorizontalMultiLevelHierarchy"/>
    <dgm:cxn modelId="{59C08275-A9C1-4F3C-91E8-60DF795C495C}" type="presParOf" srcId="{839FD91C-23A4-4971-AE29-6400A9197359}" destId="{8A5B22FB-2912-471F-BC86-665D73A6819F}" srcOrd="0" destOrd="0" presId="urn:microsoft.com/office/officeart/2008/layout/HorizontalMultiLevelHierarchy"/>
    <dgm:cxn modelId="{E69B727D-36E0-46BD-8B61-FF50B28C5F44}" type="presParOf" srcId="{839FD91C-23A4-4971-AE29-6400A9197359}" destId="{928B0EFC-66C3-45FA-AB19-722ACE751DC1}" srcOrd="1" destOrd="0" presId="urn:microsoft.com/office/officeart/2008/layout/HorizontalMultiLevelHierarchy"/>
    <dgm:cxn modelId="{E0B2E9D5-A52D-42E4-A474-3EF073936685}" type="presParOf" srcId="{928B0EFC-66C3-45FA-AB19-722ACE751DC1}" destId="{A96AA633-B558-4828-AD74-A235AC6247A7}" srcOrd="0" destOrd="0" presId="urn:microsoft.com/office/officeart/2008/layout/HorizontalMultiLevelHierarchy"/>
    <dgm:cxn modelId="{E81756E3-4A25-4035-8ED4-EDF96E480841}" type="presParOf" srcId="{A96AA633-B558-4828-AD74-A235AC6247A7}" destId="{F5A84871-9010-4BC6-B99D-1A39C95A5977}" srcOrd="0" destOrd="0" presId="urn:microsoft.com/office/officeart/2008/layout/HorizontalMultiLevelHierarchy"/>
    <dgm:cxn modelId="{73C67521-BA02-4C1B-B41A-3B8B4BAC0234}" type="presParOf" srcId="{928B0EFC-66C3-45FA-AB19-722ACE751DC1}" destId="{058CC8C0-3F5B-4C27-AEFA-03D8C9DCA880}" srcOrd="1" destOrd="0" presId="urn:microsoft.com/office/officeart/2008/layout/HorizontalMultiLevelHierarchy"/>
    <dgm:cxn modelId="{94509099-75BA-4C65-9CF6-73D5D77A5776}" type="presParOf" srcId="{058CC8C0-3F5B-4C27-AEFA-03D8C9DCA880}" destId="{EB353CF1-CBB5-48C2-A101-EE9BD07F4069}" srcOrd="0" destOrd="0" presId="urn:microsoft.com/office/officeart/2008/layout/HorizontalMultiLevelHierarchy"/>
    <dgm:cxn modelId="{F42BCC79-08FE-4223-BAD7-2DFF699E4F10}" type="presParOf" srcId="{058CC8C0-3F5B-4C27-AEFA-03D8C9DCA880}" destId="{D5771C4B-C2C2-43B1-981A-71CD7933CDF6}" srcOrd="1" destOrd="0" presId="urn:microsoft.com/office/officeart/2008/layout/HorizontalMultiLevelHierarchy"/>
    <dgm:cxn modelId="{9D37A131-AD4C-49FD-B0AE-F4D73D1E76C9}" type="presParOf" srcId="{928B0EFC-66C3-45FA-AB19-722ACE751DC1}" destId="{AB6EF7F8-3792-4506-B259-E516336A2CD8}" srcOrd="2" destOrd="0" presId="urn:microsoft.com/office/officeart/2008/layout/HorizontalMultiLevelHierarchy"/>
    <dgm:cxn modelId="{2AF96069-997B-472F-A794-B016A2254A8E}" type="presParOf" srcId="{AB6EF7F8-3792-4506-B259-E516336A2CD8}" destId="{E409F3DE-E580-43E5-B00B-8530D0141BAE}" srcOrd="0" destOrd="0" presId="urn:microsoft.com/office/officeart/2008/layout/HorizontalMultiLevelHierarchy"/>
    <dgm:cxn modelId="{54EED7B3-91DE-429A-B75F-70B4F7D09D58}" type="presParOf" srcId="{928B0EFC-66C3-45FA-AB19-722ACE751DC1}" destId="{489E3760-8F66-406A-A46F-5F5705626DA2}" srcOrd="3" destOrd="0" presId="urn:microsoft.com/office/officeart/2008/layout/HorizontalMultiLevelHierarchy"/>
    <dgm:cxn modelId="{ED4AC679-3264-4BB1-9DDD-30756AFBB71C}" type="presParOf" srcId="{489E3760-8F66-406A-A46F-5F5705626DA2}" destId="{38D6D5CE-8C4B-40B5-AD77-40547E3F3F6A}" srcOrd="0" destOrd="0" presId="urn:microsoft.com/office/officeart/2008/layout/HorizontalMultiLevelHierarchy"/>
    <dgm:cxn modelId="{BDC3104A-AEF3-437F-8A6A-DB09026965BF}" type="presParOf" srcId="{489E3760-8F66-406A-A46F-5F5705626DA2}" destId="{9A950A8B-6C9C-48D1-8947-97C325928F71}" srcOrd="1" destOrd="0" presId="urn:microsoft.com/office/officeart/2008/layout/HorizontalMultiLevelHierarchy"/>
    <dgm:cxn modelId="{D6B3F86B-7D8E-4796-B462-76E6C9415580}" type="presParOf" srcId="{50E92198-1CBD-45D8-B98F-B4CF39A41379}" destId="{E102390C-E982-4160-93A6-B0B1E6E54CDF}" srcOrd="6" destOrd="0" presId="urn:microsoft.com/office/officeart/2008/layout/HorizontalMultiLevelHierarchy"/>
    <dgm:cxn modelId="{73D98C34-A4FA-4D41-A4F1-C5D50D75A211}" type="presParOf" srcId="{E102390C-E982-4160-93A6-B0B1E6E54CDF}" destId="{675DBCE2-1BA8-4767-8C85-D3DE28BDBF8A}" srcOrd="0" destOrd="0" presId="urn:microsoft.com/office/officeart/2008/layout/HorizontalMultiLevelHierarchy"/>
    <dgm:cxn modelId="{9153EEE4-9260-4721-AEAB-2B6E67E04E42}" type="presParOf" srcId="{50E92198-1CBD-45D8-B98F-B4CF39A41379}" destId="{0140EE0E-270B-4C8E-8F3B-0C6F669E6DFE}" srcOrd="7" destOrd="0" presId="urn:microsoft.com/office/officeart/2008/layout/HorizontalMultiLevelHierarchy"/>
    <dgm:cxn modelId="{BF4D732F-2417-49B4-8079-B793CFE6531A}" type="presParOf" srcId="{0140EE0E-270B-4C8E-8F3B-0C6F669E6DFE}" destId="{DFE1BAFC-9339-4438-9589-A3B6BE4409C7}" srcOrd="0" destOrd="0" presId="urn:microsoft.com/office/officeart/2008/layout/HorizontalMultiLevelHierarchy"/>
    <dgm:cxn modelId="{B1A8FC7D-53D1-41B6-80C7-57CBB24C691F}" type="presParOf" srcId="{0140EE0E-270B-4C8E-8F3B-0C6F669E6DFE}" destId="{4F45A806-603F-43FD-A6EB-F5D276210CD1}" srcOrd="1" destOrd="0" presId="urn:microsoft.com/office/officeart/2008/layout/HorizontalMultiLevelHierarchy"/>
    <dgm:cxn modelId="{2B5CD7FE-CF73-4D3C-8B2E-61C42694F803}" type="presParOf" srcId="{4F45A806-603F-43FD-A6EB-F5D276210CD1}" destId="{8D338C0B-1007-4318-BA4E-AA86AA46C2ED}" srcOrd="0" destOrd="0" presId="urn:microsoft.com/office/officeart/2008/layout/HorizontalMultiLevelHierarchy"/>
    <dgm:cxn modelId="{F290A864-E8B1-476D-A362-E4F104E66F91}" type="presParOf" srcId="{8D338C0B-1007-4318-BA4E-AA86AA46C2ED}" destId="{34A6CDBF-1A27-4CE0-B77E-1BA473270EF9}" srcOrd="0" destOrd="0" presId="urn:microsoft.com/office/officeart/2008/layout/HorizontalMultiLevelHierarchy"/>
    <dgm:cxn modelId="{7EAA5B8A-53DE-4E81-88CE-777A16FEE856}" type="presParOf" srcId="{4F45A806-603F-43FD-A6EB-F5D276210CD1}" destId="{89807DBA-7387-4871-A06F-90EC2D7BDF0D}" srcOrd="1" destOrd="0" presId="urn:microsoft.com/office/officeart/2008/layout/HorizontalMultiLevelHierarchy"/>
    <dgm:cxn modelId="{6158FAE0-10B7-4338-955E-0A4D3DCA70D8}" type="presParOf" srcId="{89807DBA-7387-4871-A06F-90EC2D7BDF0D}" destId="{D9BC22C3-3758-4F35-A669-9DD202309E5F}" srcOrd="0" destOrd="0" presId="urn:microsoft.com/office/officeart/2008/layout/HorizontalMultiLevelHierarchy"/>
    <dgm:cxn modelId="{30B41CBC-7714-4E5D-9960-E557C92EFB33}" type="presParOf" srcId="{89807DBA-7387-4871-A06F-90EC2D7BDF0D}" destId="{1891687E-FA8A-4CB4-B853-603EAEEE4C26}" srcOrd="1" destOrd="0" presId="urn:microsoft.com/office/officeart/2008/layout/HorizontalMultiLevelHierarchy"/>
    <dgm:cxn modelId="{7450C580-B50C-4E13-B747-BA89B33D4DF6}" type="presParOf" srcId="{50E92198-1CBD-45D8-B98F-B4CF39A41379}" destId="{646AD362-DDD6-4A99-AA6F-9246963A67AC}" srcOrd="8" destOrd="0" presId="urn:microsoft.com/office/officeart/2008/layout/HorizontalMultiLevelHierarchy"/>
    <dgm:cxn modelId="{DAAA8464-ACA0-49A1-9953-CC868C627AD8}" type="presParOf" srcId="{646AD362-DDD6-4A99-AA6F-9246963A67AC}" destId="{2DB3C4B8-6A01-482D-BA64-31ECE04CB33E}" srcOrd="0" destOrd="0" presId="urn:microsoft.com/office/officeart/2008/layout/HorizontalMultiLevelHierarchy"/>
    <dgm:cxn modelId="{E5BD0FE8-4940-44E2-93E3-ABA83ED640A2}" type="presParOf" srcId="{50E92198-1CBD-45D8-B98F-B4CF39A41379}" destId="{87EC7FD8-424D-44EC-A53B-D937858F49F2}" srcOrd="9" destOrd="0" presId="urn:microsoft.com/office/officeart/2008/layout/HorizontalMultiLevelHierarchy"/>
    <dgm:cxn modelId="{3CC2D2CA-3A83-4F4E-9AAB-BC93EE9C8D4D}" type="presParOf" srcId="{87EC7FD8-424D-44EC-A53B-D937858F49F2}" destId="{C94888DF-3B83-4770-8BB2-5463F8FFA01E}" srcOrd="0" destOrd="0" presId="urn:microsoft.com/office/officeart/2008/layout/HorizontalMultiLevelHierarchy"/>
    <dgm:cxn modelId="{B900FDBC-C9D4-4040-A520-B6456728E63C}" type="presParOf" srcId="{87EC7FD8-424D-44EC-A53B-D937858F49F2}" destId="{7325F23E-E7AB-4DC8-BA0F-0B82803A41DE}" srcOrd="1" destOrd="0" presId="urn:microsoft.com/office/officeart/2008/layout/HorizontalMultiLevelHierarchy"/>
    <dgm:cxn modelId="{93852567-A615-4E84-8470-BACD6FF89450}" type="presParOf" srcId="{7325F23E-E7AB-4DC8-BA0F-0B82803A41DE}" destId="{E3CC7A7E-99A2-435B-91EB-07374AD0ACDB}" srcOrd="0" destOrd="0" presId="urn:microsoft.com/office/officeart/2008/layout/HorizontalMultiLevelHierarchy"/>
    <dgm:cxn modelId="{71AD0F4F-297D-4A4D-872C-D92492C8D11E}" type="presParOf" srcId="{E3CC7A7E-99A2-435B-91EB-07374AD0ACDB}" destId="{559B544F-108F-4860-81D9-5D6A3713D2F6}" srcOrd="0" destOrd="0" presId="urn:microsoft.com/office/officeart/2008/layout/HorizontalMultiLevelHierarchy"/>
    <dgm:cxn modelId="{0CFEE490-1E97-43DC-A8D4-22886B20975A}" type="presParOf" srcId="{7325F23E-E7AB-4DC8-BA0F-0B82803A41DE}" destId="{186B7296-E127-401E-97E2-984219F6FB08}" srcOrd="1" destOrd="0" presId="urn:microsoft.com/office/officeart/2008/layout/HorizontalMultiLevelHierarchy"/>
    <dgm:cxn modelId="{CDCB88D6-9EE5-4ED0-88CB-BD1F56C64D50}" type="presParOf" srcId="{186B7296-E127-401E-97E2-984219F6FB08}" destId="{3F9203B6-C982-4940-BB8D-614C1BDAEF86}" srcOrd="0" destOrd="0" presId="urn:microsoft.com/office/officeart/2008/layout/HorizontalMultiLevelHierarchy"/>
    <dgm:cxn modelId="{6EF4E4FA-6BE7-44AE-B097-83D5B604C084}" type="presParOf" srcId="{186B7296-E127-401E-97E2-984219F6FB08}" destId="{EFE5D5EF-DEDD-4E98-B274-744AD4A4718F}" srcOrd="1" destOrd="0" presId="urn:microsoft.com/office/officeart/2008/layout/HorizontalMultiLevelHierarchy"/>
    <dgm:cxn modelId="{FD8BAD93-9D41-43E4-ACFF-508254BFF2DE}" type="presParOf" srcId="{7325F23E-E7AB-4DC8-BA0F-0B82803A41DE}" destId="{3B3A989B-337D-4666-8F09-BDA50ECE0810}" srcOrd="2" destOrd="0" presId="urn:microsoft.com/office/officeart/2008/layout/HorizontalMultiLevelHierarchy"/>
    <dgm:cxn modelId="{E41658BE-58AD-420E-BA95-6D3371BE4BCF}" type="presParOf" srcId="{3B3A989B-337D-4666-8F09-BDA50ECE0810}" destId="{2D252D64-3CEC-4B37-B646-109CE446A1EF}" srcOrd="0" destOrd="0" presId="urn:microsoft.com/office/officeart/2008/layout/HorizontalMultiLevelHierarchy"/>
    <dgm:cxn modelId="{B274102D-9AC5-41B1-A614-C27AF2CE6C16}" type="presParOf" srcId="{7325F23E-E7AB-4DC8-BA0F-0B82803A41DE}" destId="{F2E0679C-82DC-4219-9B8B-4BB627C1DB7A}" srcOrd="3" destOrd="0" presId="urn:microsoft.com/office/officeart/2008/layout/HorizontalMultiLevelHierarchy"/>
    <dgm:cxn modelId="{3CCBBCA8-FEED-417E-B3B0-5FFF55F10B74}" type="presParOf" srcId="{F2E0679C-82DC-4219-9B8B-4BB627C1DB7A}" destId="{C03B5134-DCD5-4C16-8B6A-1E61909C490B}" srcOrd="0" destOrd="0" presId="urn:microsoft.com/office/officeart/2008/layout/HorizontalMultiLevelHierarchy"/>
    <dgm:cxn modelId="{99C4D523-E602-4684-85C8-A31C77CA41B1}" type="presParOf" srcId="{F2E0679C-82DC-4219-9B8B-4BB627C1DB7A}" destId="{DEB565A6-5A63-442A-B2EA-EA39C40E47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57E44D-CDA2-48B2-9C0D-2335789DE378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BD55CAD5-1EEE-4D12-8530-BEC14AA8621C}">
      <dgm:prSet phldrT="[Texto]" custT="1"/>
      <dgm:spPr/>
      <dgm:t>
        <a:bodyPr/>
        <a:lstStyle/>
        <a:p>
          <a:r>
            <a:rPr lang="es-ES" sz="1600" dirty="0" smtClean="0">
              <a:latin typeface="+mn-lt"/>
            </a:rPr>
            <a:t>Cinco componentes con sus ponderaciones. Cada componente está conformado por criterios y variables.</a:t>
          </a:r>
          <a:endParaRPr lang="es-ES" sz="1600" dirty="0"/>
        </a:p>
      </dgm:t>
    </dgm:pt>
    <dgm:pt modelId="{80503454-3D3C-487B-8EC3-1661F76D54E5}" type="parTrans" cxnId="{741BADAE-FE3D-49D0-A2F3-4DB7E27E8908}">
      <dgm:prSet/>
      <dgm:spPr/>
      <dgm:t>
        <a:bodyPr/>
        <a:lstStyle/>
        <a:p>
          <a:endParaRPr lang="es-ES" sz="1600"/>
        </a:p>
      </dgm:t>
    </dgm:pt>
    <dgm:pt modelId="{5788ABB1-7532-4A48-B979-1B0FE79812A8}" type="sibTrans" cxnId="{741BADAE-FE3D-49D0-A2F3-4DB7E27E8908}">
      <dgm:prSet custT="1"/>
      <dgm:spPr>
        <a:ln w="22225">
          <a:solidFill>
            <a:srgbClr val="FF0000"/>
          </a:solidFill>
        </a:ln>
      </dgm:spPr>
      <dgm:t>
        <a:bodyPr/>
        <a:lstStyle/>
        <a:p>
          <a:endParaRPr lang="es-ES" sz="1600" dirty="0"/>
        </a:p>
      </dgm:t>
    </dgm:pt>
    <dgm:pt modelId="{D7FF9BE9-D5AA-4232-80DA-7A4B7D354284}">
      <dgm:prSet custT="1"/>
      <dgm:spPr/>
      <dgm:t>
        <a:bodyPr/>
        <a:lstStyle/>
        <a:p>
          <a:r>
            <a:rPr lang="es-ES" sz="1600" dirty="0" smtClean="0">
              <a:latin typeface="+mn-lt"/>
            </a:rPr>
            <a:t>Con el puntaje se asigna una categoría</a:t>
          </a:r>
        </a:p>
      </dgm:t>
    </dgm:pt>
    <dgm:pt modelId="{3156DB50-AB38-4DB8-970E-4B7A2B93DBA6}" type="parTrans" cxnId="{4E48CB83-AABA-4703-8A1F-300C68CFFA14}">
      <dgm:prSet/>
      <dgm:spPr/>
      <dgm:t>
        <a:bodyPr/>
        <a:lstStyle/>
        <a:p>
          <a:endParaRPr lang="es-ES" sz="1600"/>
        </a:p>
      </dgm:t>
    </dgm:pt>
    <dgm:pt modelId="{833C3C65-AF46-455A-9766-4E6648DE1F92}" type="sibTrans" cxnId="{4E48CB83-AABA-4703-8A1F-300C68CFFA14}">
      <dgm:prSet/>
      <dgm:spPr/>
      <dgm:t>
        <a:bodyPr/>
        <a:lstStyle/>
        <a:p>
          <a:endParaRPr lang="es-ES" sz="1600"/>
        </a:p>
      </dgm:t>
    </dgm:pt>
    <dgm:pt modelId="{47B31DD7-73ED-40CC-907F-2CFE533C5218}">
      <dgm:prSet custT="1"/>
      <dgm:spPr/>
      <dgm:t>
        <a:bodyPr/>
        <a:lstStyle/>
        <a:p>
          <a:r>
            <a:rPr lang="es-ES" sz="1600" dirty="0" smtClean="0">
              <a:latin typeface="+mn-lt"/>
            </a:rPr>
            <a:t>Estandarización de las variables para tener una misma escala de medida.</a:t>
          </a:r>
        </a:p>
      </dgm:t>
    </dgm:pt>
    <dgm:pt modelId="{2DC673D2-BB82-4C8A-8A49-910A4B7B3931}" type="parTrans" cxnId="{741230DF-2893-4849-8071-FADAD466A232}">
      <dgm:prSet/>
      <dgm:spPr/>
      <dgm:t>
        <a:bodyPr/>
        <a:lstStyle/>
        <a:p>
          <a:endParaRPr lang="es-ES" sz="1600"/>
        </a:p>
      </dgm:t>
    </dgm:pt>
    <dgm:pt modelId="{38840AC8-B7A9-4E41-AD4A-DB409DD6DE62}" type="sibTrans" cxnId="{741230DF-2893-4849-8071-FADAD466A232}">
      <dgm:prSet custT="1"/>
      <dgm:spPr>
        <a:ln w="22225">
          <a:solidFill>
            <a:srgbClr val="FF0000"/>
          </a:solidFill>
        </a:ln>
      </dgm:spPr>
      <dgm:t>
        <a:bodyPr/>
        <a:lstStyle/>
        <a:p>
          <a:endParaRPr lang="es-ES" sz="1600" dirty="0"/>
        </a:p>
      </dgm:t>
    </dgm:pt>
    <dgm:pt modelId="{4F048C3F-B451-422F-A954-87BD460D7DF9}">
      <dgm:prSet custT="1"/>
      <dgm:spPr/>
      <dgm:t>
        <a:bodyPr/>
        <a:lstStyle/>
        <a:p>
          <a:r>
            <a:rPr lang="es-ES" sz="1600" dirty="0" smtClean="0"/>
            <a:t>El puntaje obtenido por mancomunidad y consorcio es comparable pues  se utilizaron las mismas variables y escala de medida.</a:t>
          </a:r>
          <a:endParaRPr lang="es-ES" sz="1600" dirty="0" smtClean="0">
            <a:latin typeface="+mn-lt"/>
          </a:endParaRPr>
        </a:p>
      </dgm:t>
    </dgm:pt>
    <dgm:pt modelId="{FC1A978A-0DED-4AE9-9AD7-A3358AFA74E3}" type="parTrans" cxnId="{D1F19F5C-7443-40AE-A4B5-E5EDB349E29A}">
      <dgm:prSet/>
      <dgm:spPr/>
      <dgm:t>
        <a:bodyPr/>
        <a:lstStyle/>
        <a:p>
          <a:endParaRPr lang="es-ES" sz="1600"/>
        </a:p>
      </dgm:t>
    </dgm:pt>
    <dgm:pt modelId="{3E2DA8C0-B252-4A1C-81C8-919AB30ECB37}" type="sibTrans" cxnId="{D1F19F5C-7443-40AE-A4B5-E5EDB349E29A}">
      <dgm:prSet custT="1"/>
      <dgm:spPr>
        <a:ln w="22225">
          <a:solidFill>
            <a:srgbClr val="FF0000"/>
          </a:solidFill>
        </a:ln>
      </dgm:spPr>
      <dgm:t>
        <a:bodyPr/>
        <a:lstStyle/>
        <a:p>
          <a:endParaRPr lang="es-ES" sz="1600" dirty="0"/>
        </a:p>
      </dgm:t>
    </dgm:pt>
    <dgm:pt modelId="{3D70342A-C0B6-455D-AAE8-31BF4C7A1862}">
      <dgm:prSet custT="1"/>
      <dgm:spPr/>
      <dgm:t>
        <a:bodyPr/>
        <a:lstStyle/>
        <a:p>
          <a:r>
            <a:rPr lang="es-ES" sz="1600" dirty="0" smtClean="0">
              <a:latin typeface="+mn-lt"/>
            </a:rPr>
            <a:t>Se agregan las variables, criterios y componentes hasta obtener un puntaje. </a:t>
          </a:r>
        </a:p>
      </dgm:t>
    </dgm:pt>
    <dgm:pt modelId="{02DF2EEB-63DE-4D4F-A4E0-7FB55386F333}" type="parTrans" cxnId="{86A56550-165E-4D27-91EC-FD327EE729BC}">
      <dgm:prSet/>
      <dgm:spPr/>
      <dgm:t>
        <a:bodyPr/>
        <a:lstStyle/>
        <a:p>
          <a:endParaRPr lang="es-EC"/>
        </a:p>
      </dgm:t>
    </dgm:pt>
    <dgm:pt modelId="{B3FCA8E5-FEB3-465F-8C1C-4FAACA9EE96F}" type="sibTrans" cxnId="{86A56550-165E-4D27-91EC-FD327EE729BC}">
      <dgm:prSet/>
      <dgm:spPr>
        <a:ln w="22225">
          <a:solidFill>
            <a:srgbClr val="FF0000"/>
          </a:solidFill>
        </a:ln>
      </dgm:spPr>
      <dgm:t>
        <a:bodyPr/>
        <a:lstStyle/>
        <a:p>
          <a:endParaRPr lang="es-EC"/>
        </a:p>
      </dgm:t>
    </dgm:pt>
    <dgm:pt modelId="{75A162A7-B8E2-4234-877D-8F41B8420C2B}">
      <dgm:prSet custT="1"/>
      <dgm:spPr/>
      <dgm:t>
        <a:bodyPr/>
        <a:lstStyle/>
        <a:p>
          <a:r>
            <a:rPr lang="es-ES" sz="1600" dirty="0" smtClean="0">
              <a:latin typeface="+mn-lt"/>
            </a:rPr>
            <a:t>Bajo: de 0 hasta 0,35</a:t>
          </a:r>
        </a:p>
      </dgm:t>
    </dgm:pt>
    <dgm:pt modelId="{2A2FE567-5103-41DC-AD89-44DB7C091CD2}" type="parTrans" cxnId="{94E4C9D2-4417-450B-B7C7-6CD62C8D3004}">
      <dgm:prSet/>
      <dgm:spPr/>
      <dgm:t>
        <a:bodyPr/>
        <a:lstStyle/>
        <a:p>
          <a:endParaRPr lang="es-EC"/>
        </a:p>
      </dgm:t>
    </dgm:pt>
    <dgm:pt modelId="{07790B5A-0A32-43B1-AE87-7A7F4746D16B}" type="sibTrans" cxnId="{94E4C9D2-4417-450B-B7C7-6CD62C8D3004}">
      <dgm:prSet/>
      <dgm:spPr/>
      <dgm:t>
        <a:bodyPr/>
        <a:lstStyle/>
        <a:p>
          <a:endParaRPr lang="es-EC"/>
        </a:p>
      </dgm:t>
    </dgm:pt>
    <dgm:pt modelId="{73DF0D7D-29F5-4221-AEAB-89100178332E}">
      <dgm:prSet custT="1"/>
      <dgm:spPr/>
      <dgm:t>
        <a:bodyPr/>
        <a:lstStyle/>
        <a:p>
          <a:r>
            <a:rPr lang="es-ES" sz="1600" dirty="0" smtClean="0">
              <a:latin typeface="+mn-lt"/>
            </a:rPr>
            <a:t>Medio: de 0,36 hasta 0,65</a:t>
          </a:r>
        </a:p>
      </dgm:t>
    </dgm:pt>
    <dgm:pt modelId="{F3F7BBCB-D481-4EB6-89A7-301E0A1A05D7}" type="parTrans" cxnId="{801110BD-2651-4DCB-B3B3-8C66962CA50D}">
      <dgm:prSet/>
      <dgm:spPr/>
      <dgm:t>
        <a:bodyPr/>
        <a:lstStyle/>
        <a:p>
          <a:endParaRPr lang="es-EC"/>
        </a:p>
      </dgm:t>
    </dgm:pt>
    <dgm:pt modelId="{9B7207AC-BA6F-4EA3-B85B-760C52AEE341}" type="sibTrans" cxnId="{801110BD-2651-4DCB-B3B3-8C66962CA50D}">
      <dgm:prSet/>
      <dgm:spPr/>
      <dgm:t>
        <a:bodyPr/>
        <a:lstStyle/>
        <a:p>
          <a:endParaRPr lang="es-EC"/>
        </a:p>
      </dgm:t>
    </dgm:pt>
    <dgm:pt modelId="{3BADE82E-5575-4853-8774-FC6D30391977}">
      <dgm:prSet custT="1"/>
      <dgm:spPr/>
      <dgm:t>
        <a:bodyPr/>
        <a:lstStyle/>
        <a:p>
          <a:r>
            <a:rPr lang="es-ES" sz="1600" dirty="0" smtClean="0">
              <a:latin typeface="+mn-lt"/>
            </a:rPr>
            <a:t>Alto: de 0,66 hasta 1</a:t>
          </a:r>
        </a:p>
      </dgm:t>
    </dgm:pt>
    <dgm:pt modelId="{24803F5C-5CCD-47CF-BB55-1894B273749F}" type="parTrans" cxnId="{C2E603A8-8172-452F-881F-903FA4F5799D}">
      <dgm:prSet/>
      <dgm:spPr/>
      <dgm:t>
        <a:bodyPr/>
        <a:lstStyle/>
        <a:p>
          <a:endParaRPr lang="es-EC"/>
        </a:p>
      </dgm:t>
    </dgm:pt>
    <dgm:pt modelId="{7DA85AD3-BF5F-4DD8-89D3-DA598AF18E16}" type="sibTrans" cxnId="{C2E603A8-8172-452F-881F-903FA4F5799D}">
      <dgm:prSet/>
      <dgm:spPr/>
      <dgm:t>
        <a:bodyPr/>
        <a:lstStyle/>
        <a:p>
          <a:endParaRPr lang="es-EC"/>
        </a:p>
      </dgm:t>
    </dgm:pt>
    <dgm:pt modelId="{3A966AF1-4558-41FC-A465-C16CF5AA2F06}" type="pres">
      <dgm:prSet presAssocID="{7357E44D-CDA2-48B2-9C0D-2335789DE3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695FA02-47F8-4E43-8681-B573E3EA6861}" type="pres">
      <dgm:prSet presAssocID="{BD55CAD5-1EEE-4D12-8530-BEC14AA862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C222D1-9246-4828-AD91-B13D556591BF}" type="pres">
      <dgm:prSet presAssocID="{5788ABB1-7532-4A48-B979-1B0FE79812A8}" presName="sibTrans" presStyleLbl="sibTrans1D1" presStyleIdx="0" presStyleCnt="4"/>
      <dgm:spPr/>
      <dgm:t>
        <a:bodyPr/>
        <a:lstStyle/>
        <a:p>
          <a:endParaRPr lang="es-EC"/>
        </a:p>
      </dgm:t>
    </dgm:pt>
    <dgm:pt modelId="{F4BE33C1-6C08-4455-BE61-02A54850339C}" type="pres">
      <dgm:prSet presAssocID="{5788ABB1-7532-4A48-B979-1B0FE79812A8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0A381203-A1C6-462C-90FF-E27BDD569ACD}" type="pres">
      <dgm:prSet presAssocID="{47B31DD7-73ED-40CC-907F-2CFE533C52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2A9CF5-A1A3-49AF-B2AC-BFE64EC37D9A}" type="pres">
      <dgm:prSet presAssocID="{38840AC8-B7A9-4E41-AD4A-DB409DD6DE62}" presName="sibTrans" presStyleLbl="sibTrans1D1" presStyleIdx="1" presStyleCnt="4"/>
      <dgm:spPr/>
      <dgm:t>
        <a:bodyPr/>
        <a:lstStyle/>
        <a:p>
          <a:endParaRPr lang="es-EC"/>
        </a:p>
      </dgm:t>
    </dgm:pt>
    <dgm:pt modelId="{EC48F375-2693-423A-B40C-A76589E0C92C}" type="pres">
      <dgm:prSet presAssocID="{38840AC8-B7A9-4E41-AD4A-DB409DD6DE62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8E434306-AEBF-404C-9253-1BC6462080AF}" type="pres">
      <dgm:prSet presAssocID="{3D70342A-C0B6-455D-AAE8-31BF4C7A18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1CF6C5-8525-4E7F-88E7-95767A7F88B6}" type="pres">
      <dgm:prSet presAssocID="{B3FCA8E5-FEB3-465F-8C1C-4FAACA9EE96F}" presName="sibTrans" presStyleLbl="sibTrans1D1" presStyleIdx="2" presStyleCnt="4"/>
      <dgm:spPr/>
      <dgm:t>
        <a:bodyPr/>
        <a:lstStyle/>
        <a:p>
          <a:endParaRPr lang="es-EC"/>
        </a:p>
      </dgm:t>
    </dgm:pt>
    <dgm:pt modelId="{D4C3089F-A974-41C3-9823-202EC4782424}" type="pres">
      <dgm:prSet presAssocID="{B3FCA8E5-FEB3-465F-8C1C-4FAACA9EE96F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ADD996CE-233D-4E1A-A435-85D9EA138E52}" type="pres">
      <dgm:prSet presAssocID="{4F048C3F-B451-422F-A954-87BD460D7D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EBEA1A-E62C-47FE-86AD-7FBDDB77C2B8}" type="pres">
      <dgm:prSet presAssocID="{3E2DA8C0-B252-4A1C-81C8-919AB30ECB37}" presName="sibTrans" presStyleLbl="sibTrans1D1" presStyleIdx="3" presStyleCnt="4"/>
      <dgm:spPr/>
      <dgm:t>
        <a:bodyPr/>
        <a:lstStyle/>
        <a:p>
          <a:endParaRPr lang="es-EC"/>
        </a:p>
      </dgm:t>
    </dgm:pt>
    <dgm:pt modelId="{FE74203E-2D75-4473-8BF1-438EE9413BA1}" type="pres">
      <dgm:prSet presAssocID="{3E2DA8C0-B252-4A1C-81C8-919AB30ECB37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44D63B47-2354-451B-8FC7-8346A4300832}" type="pres">
      <dgm:prSet presAssocID="{D7FF9BE9-D5AA-4232-80DA-7A4B7D354284}" presName="node" presStyleLbl="node1" presStyleIdx="4" presStyleCnt="5" custScaleX="117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F66127-2AAD-4EF1-B4F3-5C2E87B62AF7}" type="presOf" srcId="{D7FF9BE9-D5AA-4232-80DA-7A4B7D354284}" destId="{44D63B47-2354-451B-8FC7-8346A4300832}" srcOrd="0" destOrd="0" presId="urn:microsoft.com/office/officeart/2005/8/layout/bProcess3"/>
    <dgm:cxn modelId="{0D557F3E-3F40-4B08-9118-877BCC8FACF1}" type="presOf" srcId="{5788ABB1-7532-4A48-B979-1B0FE79812A8}" destId="{21C222D1-9246-4828-AD91-B13D556591BF}" srcOrd="0" destOrd="0" presId="urn:microsoft.com/office/officeart/2005/8/layout/bProcess3"/>
    <dgm:cxn modelId="{741230DF-2893-4849-8071-FADAD466A232}" srcId="{7357E44D-CDA2-48B2-9C0D-2335789DE378}" destId="{47B31DD7-73ED-40CC-907F-2CFE533C5218}" srcOrd="1" destOrd="0" parTransId="{2DC673D2-BB82-4C8A-8A49-910A4B7B3931}" sibTransId="{38840AC8-B7A9-4E41-AD4A-DB409DD6DE62}"/>
    <dgm:cxn modelId="{C2E603A8-8172-452F-881F-903FA4F5799D}" srcId="{D7FF9BE9-D5AA-4232-80DA-7A4B7D354284}" destId="{3BADE82E-5575-4853-8774-FC6D30391977}" srcOrd="2" destOrd="0" parTransId="{24803F5C-5CCD-47CF-BB55-1894B273749F}" sibTransId="{7DA85AD3-BF5F-4DD8-89D3-DA598AF18E16}"/>
    <dgm:cxn modelId="{0A1B543A-25E9-48FA-90FD-0D4ED2A06460}" type="presOf" srcId="{B3FCA8E5-FEB3-465F-8C1C-4FAACA9EE96F}" destId="{E71CF6C5-8525-4E7F-88E7-95767A7F88B6}" srcOrd="0" destOrd="0" presId="urn:microsoft.com/office/officeart/2005/8/layout/bProcess3"/>
    <dgm:cxn modelId="{29174B06-82D3-4BA9-ABCB-0921B8C1AEB5}" type="presOf" srcId="{B3FCA8E5-FEB3-465F-8C1C-4FAACA9EE96F}" destId="{D4C3089F-A974-41C3-9823-202EC4782424}" srcOrd="1" destOrd="0" presId="urn:microsoft.com/office/officeart/2005/8/layout/bProcess3"/>
    <dgm:cxn modelId="{94E4C9D2-4417-450B-B7C7-6CD62C8D3004}" srcId="{D7FF9BE9-D5AA-4232-80DA-7A4B7D354284}" destId="{75A162A7-B8E2-4234-877D-8F41B8420C2B}" srcOrd="0" destOrd="0" parTransId="{2A2FE567-5103-41DC-AD89-44DB7C091CD2}" sibTransId="{07790B5A-0A32-43B1-AE87-7A7F4746D16B}"/>
    <dgm:cxn modelId="{6AB5AAAE-2505-43CA-A361-2D27D4C3671B}" type="presOf" srcId="{7357E44D-CDA2-48B2-9C0D-2335789DE378}" destId="{3A966AF1-4558-41FC-A465-C16CF5AA2F06}" srcOrd="0" destOrd="0" presId="urn:microsoft.com/office/officeart/2005/8/layout/bProcess3"/>
    <dgm:cxn modelId="{D1F19F5C-7443-40AE-A4B5-E5EDB349E29A}" srcId="{7357E44D-CDA2-48B2-9C0D-2335789DE378}" destId="{4F048C3F-B451-422F-A954-87BD460D7DF9}" srcOrd="3" destOrd="0" parTransId="{FC1A978A-0DED-4AE9-9AD7-A3358AFA74E3}" sibTransId="{3E2DA8C0-B252-4A1C-81C8-919AB30ECB37}"/>
    <dgm:cxn modelId="{801110BD-2651-4DCB-B3B3-8C66962CA50D}" srcId="{D7FF9BE9-D5AA-4232-80DA-7A4B7D354284}" destId="{73DF0D7D-29F5-4221-AEAB-89100178332E}" srcOrd="1" destOrd="0" parTransId="{F3F7BBCB-D481-4EB6-89A7-301E0A1A05D7}" sibTransId="{9B7207AC-BA6F-4EA3-B85B-760C52AEE341}"/>
    <dgm:cxn modelId="{6C47CE98-2883-4047-922A-064694A8FE29}" type="presOf" srcId="{3E2DA8C0-B252-4A1C-81C8-919AB30ECB37}" destId="{03EBEA1A-E62C-47FE-86AD-7FBDDB77C2B8}" srcOrd="0" destOrd="0" presId="urn:microsoft.com/office/officeart/2005/8/layout/bProcess3"/>
    <dgm:cxn modelId="{86A56550-165E-4D27-91EC-FD327EE729BC}" srcId="{7357E44D-CDA2-48B2-9C0D-2335789DE378}" destId="{3D70342A-C0B6-455D-AAE8-31BF4C7A1862}" srcOrd="2" destOrd="0" parTransId="{02DF2EEB-63DE-4D4F-A4E0-7FB55386F333}" sibTransId="{B3FCA8E5-FEB3-465F-8C1C-4FAACA9EE96F}"/>
    <dgm:cxn modelId="{96EF3779-D68A-432E-A29B-C0F488D3F212}" type="presOf" srcId="{3BADE82E-5575-4853-8774-FC6D30391977}" destId="{44D63B47-2354-451B-8FC7-8346A4300832}" srcOrd="0" destOrd="3" presId="urn:microsoft.com/office/officeart/2005/8/layout/bProcess3"/>
    <dgm:cxn modelId="{D938EF25-C53D-43DB-8095-5E3952BF2EE4}" type="presOf" srcId="{47B31DD7-73ED-40CC-907F-2CFE533C5218}" destId="{0A381203-A1C6-462C-90FF-E27BDD569ACD}" srcOrd="0" destOrd="0" presId="urn:microsoft.com/office/officeart/2005/8/layout/bProcess3"/>
    <dgm:cxn modelId="{547694B4-265A-4D45-A413-C03E170875F1}" type="presOf" srcId="{38840AC8-B7A9-4E41-AD4A-DB409DD6DE62}" destId="{EC48F375-2693-423A-B40C-A76589E0C92C}" srcOrd="1" destOrd="0" presId="urn:microsoft.com/office/officeart/2005/8/layout/bProcess3"/>
    <dgm:cxn modelId="{295CDD82-8B79-4DBE-8564-BF5D7BB8F11E}" type="presOf" srcId="{BD55CAD5-1EEE-4D12-8530-BEC14AA8621C}" destId="{D695FA02-47F8-4E43-8681-B573E3EA6861}" srcOrd="0" destOrd="0" presId="urn:microsoft.com/office/officeart/2005/8/layout/bProcess3"/>
    <dgm:cxn modelId="{F525898A-C2B2-4CF3-9C15-E14250029A9C}" type="presOf" srcId="{75A162A7-B8E2-4234-877D-8F41B8420C2B}" destId="{44D63B47-2354-451B-8FC7-8346A4300832}" srcOrd="0" destOrd="1" presId="urn:microsoft.com/office/officeart/2005/8/layout/bProcess3"/>
    <dgm:cxn modelId="{DC805850-16ED-4256-B992-3E8943319F44}" type="presOf" srcId="{38840AC8-B7A9-4E41-AD4A-DB409DD6DE62}" destId="{A12A9CF5-A1A3-49AF-B2AC-BFE64EC37D9A}" srcOrd="0" destOrd="0" presId="urn:microsoft.com/office/officeart/2005/8/layout/bProcess3"/>
    <dgm:cxn modelId="{3C6A3AF8-596D-498E-9328-28A1EE471C82}" type="presOf" srcId="{4F048C3F-B451-422F-A954-87BD460D7DF9}" destId="{ADD996CE-233D-4E1A-A435-85D9EA138E52}" srcOrd="0" destOrd="0" presId="urn:microsoft.com/office/officeart/2005/8/layout/bProcess3"/>
    <dgm:cxn modelId="{4E48CB83-AABA-4703-8A1F-300C68CFFA14}" srcId="{7357E44D-CDA2-48B2-9C0D-2335789DE378}" destId="{D7FF9BE9-D5AA-4232-80DA-7A4B7D354284}" srcOrd="4" destOrd="0" parTransId="{3156DB50-AB38-4DB8-970E-4B7A2B93DBA6}" sibTransId="{833C3C65-AF46-455A-9766-4E6648DE1F92}"/>
    <dgm:cxn modelId="{CDE5673E-8C77-48D0-A53F-FE186CBED8D6}" type="presOf" srcId="{73DF0D7D-29F5-4221-AEAB-89100178332E}" destId="{44D63B47-2354-451B-8FC7-8346A4300832}" srcOrd="0" destOrd="2" presId="urn:microsoft.com/office/officeart/2005/8/layout/bProcess3"/>
    <dgm:cxn modelId="{F8D93435-32A3-4292-92DF-7D68EE577B2C}" type="presOf" srcId="{3D70342A-C0B6-455D-AAE8-31BF4C7A1862}" destId="{8E434306-AEBF-404C-9253-1BC6462080AF}" srcOrd="0" destOrd="0" presId="urn:microsoft.com/office/officeart/2005/8/layout/bProcess3"/>
    <dgm:cxn modelId="{F152F948-F64B-4324-93C6-B9403CD8F971}" type="presOf" srcId="{5788ABB1-7532-4A48-B979-1B0FE79812A8}" destId="{F4BE33C1-6C08-4455-BE61-02A54850339C}" srcOrd="1" destOrd="0" presId="urn:microsoft.com/office/officeart/2005/8/layout/bProcess3"/>
    <dgm:cxn modelId="{741BADAE-FE3D-49D0-A2F3-4DB7E27E8908}" srcId="{7357E44D-CDA2-48B2-9C0D-2335789DE378}" destId="{BD55CAD5-1EEE-4D12-8530-BEC14AA8621C}" srcOrd="0" destOrd="0" parTransId="{80503454-3D3C-487B-8EC3-1661F76D54E5}" sibTransId="{5788ABB1-7532-4A48-B979-1B0FE79812A8}"/>
    <dgm:cxn modelId="{9B89BFA9-18B5-4538-8512-1A4B2A161BD0}" type="presOf" srcId="{3E2DA8C0-B252-4A1C-81C8-919AB30ECB37}" destId="{FE74203E-2D75-4473-8BF1-438EE9413BA1}" srcOrd="1" destOrd="0" presId="urn:microsoft.com/office/officeart/2005/8/layout/bProcess3"/>
    <dgm:cxn modelId="{CA450BF1-7F80-4AE7-9F46-3C0407381433}" type="presParOf" srcId="{3A966AF1-4558-41FC-A465-C16CF5AA2F06}" destId="{D695FA02-47F8-4E43-8681-B573E3EA6861}" srcOrd="0" destOrd="0" presId="urn:microsoft.com/office/officeart/2005/8/layout/bProcess3"/>
    <dgm:cxn modelId="{D42217FC-9DFE-4CA4-8B67-4C3852986331}" type="presParOf" srcId="{3A966AF1-4558-41FC-A465-C16CF5AA2F06}" destId="{21C222D1-9246-4828-AD91-B13D556591BF}" srcOrd="1" destOrd="0" presId="urn:microsoft.com/office/officeart/2005/8/layout/bProcess3"/>
    <dgm:cxn modelId="{9C5377CF-4034-4A49-B57B-B0A39FFED34A}" type="presParOf" srcId="{21C222D1-9246-4828-AD91-B13D556591BF}" destId="{F4BE33C1-6C08-4455-BE61-02A54850339C}" srcOrd="0" destOrd="0" presId="urn:microsoft.com/office/officeart/2005/8/layout/bProcess3"/>
    <dgm:cxn modelId="{D357E100-6394-4303-8AEA-6AB9999444E7}" type="presParOf" srcId="{3A966AF1-4558-41FC-A465-C16CF5AA2F06}" destId="{0A381203-A1C6-462C-90FF-E27BDD569ACD}" srcOrd="2" destOrd="0" presId="urn:microsoft.com/office/officeart/2005/8/layout/bProcess3"/>
    <dgm:cxn modelId="{D8DF0BDC-3868-48EE-A061-F4023A1D5D91}" type="presParOf" srcId="{3A966AF1-4558-41FC-A465-C16CF5AA2F06}" destId="{A12A9CF5-A1A3-49AF-B2AC-BFE64EC37D9A}" srcOrd="3" destOrd="0" presId="urn:microsoft.com/office/officeart/2005/8/layout/bProcess3"/>
    <dgm:cxn modelId="{588B8B8E-CEE4-4A78-9EA0-09C6CD955C01}" type="presParOf" srcId="{A12A9CF5-A1A3-49AF-B2AC-BFE64EC37D9A}" destId="{EC48F375-2693-423A-B40C-A76589E0C92C}" srcOrd="0" destOrd="0" presId="urn:microsoft.com/office/officeart/2005/8/layout/bProcess3"/>
    <dgm:cxn modelId="{AAEC422C-DFB3-4018-AEF0-098E0F079797}" type="presParOf" srcId="{3A966AF1-4558-41FC-A465-C16CF5AA2F06}" destId="{8E434306-AEBF-404C-9253-1BC6462080AF}" srcOrd="4" destOrd="0" presId="urn:microsoft.com/office/officeart/2005/8/layout/bProcess3"/>
    <dgm:cxn modelId="{FB21465B-AC38-42C4-BE70-452F1E67AB1E}" type="presParOf" srcId="{3A966AF1-4558-41FC-A465-C16CF5AA2F06}" destId="{E71CF6C5-8525-4E7F-88E7-95767A7F88B6}" srcOrd="5" destOrd="0" presId="urn:microsoft.com/office/officeart/2005/8/layout/bProcess3"/>
    <dgm:cxn modelId="{9352CE32-DEE7-4743-876D-0037D8FA515C}" type="presParOf" srcId="{E71CF6C5-8525-4E7F-88E7-95767A7F88B6}" destId="{D4C3089F-A974-41C3-9823-202EC4782424}" srcOrd="0" destOrd="0" presId="urn:microsoft.com/office/officeart/2005/8/layout/bProcess3"/>
    <dgm:cxn modelId="{B7EB2978-81B2-4322-939B-648CBD78ADD1}" type="presParOf" srcId="{3A966AF1-4558-41FC-A465-C16CF5AA2F06}" destId="{ADD996CE-233D-4E1A-A435-85D9EA138E52}" srcOrd="6" destOrd="0" presId="urn:microsoft.com/office/officeart/2005/8/layout/bProcess3"/>
    <dgm:cxn modelId="{DEEC9720-7D3E-4D45-BD5B-F3ACB6E5C85F}" type="presParOf" srcId="{3A966AF1-4558-41FC-A465-C16CF5AA2F06}" destId="{03EBEA1A-E62C-47FE-86AD-7FBDDB77C2B8}" srcOrd="7" destOrd="0" presId="urn:microsoft.com/office/officeart/2005/8/layout/bProcess3"/>
    <dgm:cxn modelId="{5A398497-EC10-481D-937E-BE342362EE79}" type="presParOf" srcId="{03EBEA1A-E62C-47FE-86AD-7FBDDB77C2B8}" destId="{FE74203E-2D75-4473-8BF1-438EE9413BA1}" srcOrd="0" destOrd="0" presId="urn:microsoft.com/office/officeart/2005/8/layout/bProcess3"/>
    <dgm:cxn modelId="{FCCD090C-7C87-4369-8C38-B4EA4BAA8131}" type="presParOf" srcId="{3A966AF1-4558-41FC-A465-C16CF5AA2F06}" destId="{44D63B47-2354-451B-8FC7-8346A430083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C60A6-D7EF-6248-9434-97258988573B}">
      <dsp:nvSpPr>
        <dsp:cNvPr id="0" name=""/>
        <dsp:cNvSpPr/>
      </dsp:nvSpPr>
      <dsp:spPr>
        <a:xfrm>
          <a:off x="2377877" y="236004"/>
          <a:ext cx="1796236" cy="91755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Presidenta del CNC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(delegada del Ejecutivo</a:t>
          </a:r>
          <a:r>
            <a:rPr lang="es-ES" sz="1600" kern="1200" dirty="0" smtClean="0"/>
            <a:t>)</a:t>
          </a:r>
          <a:endParaRPr lang="es-ES" sz="1600" kern="1200" dirty="0"/>
        </a:p>
      </dsp:txBody>
      <dsp:txXfrm>
        <a:off x="2422668" y="280795"/>
        <a:ext cx="1706654" cy="827974"/>
      </dsp:txXfrm>
    </dsp:sp>
    <dsp:sp modelId="{0F05BA6F-12DE-324F-B012-D942311820C5}">
      <dsp:nvSpPr>
        <dsp:cNvPr id="0" name=""/>
        <dsp:cNvSpPr/>
      </dsp:nvSpPr>
      <dsp:spPr>
        <a:xfrm>
          <a:off x="1955216" y="540284"/>
          <a:ext cx="4211304" cy="4211304"/>
        </a:xfrm>
        <a:custGeom>
          <a:avLst/>
          <a:gdLst/>
          <a:ahLst/>
          <a:cxnLst/>
          <a:rect l="0" t="0" r="0" b="0"/>
          <a:pathLst>
            <a:path>
              <a:moveTo>
                <a:pt x="2734336" y="96043"/>
              </a:moveTo>
              <a:arcTo wR="2105652" hR="2105652" stAng="17242304" swAng="291370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9065-1EEA-6349-96DD-83A6A34EBC7A}">
      <dsp:nvSpPr>
        <dsp:cNvPr id="0" name=""/>
        <dsp:cNvSpPr/>
      </dsp:nvSpPr>
      <dsp:spPr>
        <a:xfrm>
          <a:off x="5289593" y="2288341"/>
          <a:ext cx="1815418" cy="100930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Representante GAD provinciales</a:t>
          </a:r>
          <a:endParaRPr lang="es-ES" sz="1600" b="1" kern="1200" dirty="0"/>
        </a:p>
      </dsp:txBody>
      <dsp:txXfrm>
        <a:off x="5338863" y="2337611"/>
        <a:ext cx="1716878" cy="910767"/>
      </dsp:txXfrm>
    </dsp:sp>
    <dsp:sp modelId="{690D7E86-8524-A34F-A12B-8A98EA6A789B}">
      <dsp:nvSpPr>
        <dsp:cNvPr id="0" name=""/>
        <dsp:cNvSpPr/>
      </dsp:nvSpPr>
      <dsp:spPr>
        <a:xfrm>
          <a:off x="1973132" y="742652"/>
          <a:ext cx="4211304" cy="4211304"/>
        </a:xfrm>
        <a:custGeom>
          <a:avLst/>
          <a:gdLst/>
          <a:ahLst/>
          <a:cxnLst/>
          <a:rect l="0" t="0" r="0" b="0"/>
          <a:pathLst>
            <a:path>
              <a:moveTo>
                <a:pt x="4070410" y="2862949"/>
              </a:moveTo>
              <a:arcTo wR="2105652" hR="2105652" stAng="1264720" swAng="164480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DDCC5-0660-9942-9C96-501FBFC2D97C}">
      <dsp:nvSpPr>
        <dsp:cNvPr id="0" name=""/>
        <dsp:cNvSpPr/>
      </dsp:nvSpPr>
      <dsp:spPr>
        <a:xfrm>
          <a:off x="3607787" y="4555225"/>
          <a:ext cx="1610129" cy="71837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Representante GAD municipales</a:t>
          </a:r>
          <a:endParaRPr lang="es-ES" sz="1600" b="1" kern="1200" dirty="0"/>
        </a:p>
      </dsp:txBody>
      <dsp:txXfrm>
        <a:off x="3642855" y="4590293"/>
        <a:ext cx="1539993" cy="648239"/>
      </dsp:txXfrm>
    </dsp:sp>
    <dsp:sp modelId="{D4A6CFA7-23D0-7449-A6F8-AE7609E812D6}">
      <dsp:nvSpPr>
        <dsp:cNvPr id="0" name=""/>
        <dsp:cNvSpPr/>
      </dsp:nvSpPr>
      <dsp:spPr>
        <a:xfrm>
          <a:off x="1668974" y="678635"/>
          <a:ext cx="4211304" cy="4211304"/>
        </a:xfrm>
        <a:custGeom>
          <a:avLst/>
          <a:gdLst/>
          <a:ahLst/>
          <a:cxnLst/>
          <a:rect l="0" t="0" r="0" b="0"/>
          <a:pathLst>
            <a:path>
              <a:moveTo>
                <a:pt x="1462896" y="4110804"/>
              </a:moveTo>
              <a:arcTo wR="2105652" hR="2105652" stAng="6466402" swAng="264314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22C55-A015-464F-A5A9-EA500F3879D4}">
      <dsp:nvSpPr>
        <dsp:cNvPr id="0" name=""/>
        <dsp:cNvSpPr/>
      </dsp:nvSpPr>
      <dsp:spPr>
        <a:xfrm>
          <a:off x="820276" y="2258656"/>
          <a:ext cx="1719961" cy="106867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Representante GAD parroquiales rurales</a:t>
          </a:r>
          <a:endParaRPr lang="es-ES" sz="1600" b="1" kern="1200" dirty="0"/>
        </a:p>
      </dsp:txBody>
      <dsp:txXfrm>
        <a:off x="872445" y="2310825"/>
        <a:ext cx="1615623" cy="964339"/>
      </dsp:txXfrm>
    </dsp:sp>
    <dsp:sp modelId="{DAE6397D-BCA7-354A-A12E-6101EAED53CF}">
      <dsp:nvSpPr>
        <dsp:cNvPr id="0" name=""/>
        <dsp:cNvSpPr/>
      </dsp:nvSpPr>
      <dsp:spPr>
        <a:xfrm>
          <a:off x="1645810" y="776388"/>
          <a:ext cx="4211304" cy="4211304"/>
        </a:xfrm>
        <a:custGeom>
          <a:avLst/>
          <a:gdLst/>
          <a:ahLst/>
          <a:cxnLst/>
          <a:rect l="0" t="0" r="0" b="0"/>
          <a:pathLst>
            <a:path>
              <a:moveTo>
                <a:pt x="192236" y="1226669"/>
              </a:moveTo>
              <a:arcTo wR="2105652" hR="2105652" stAng="12280384" swAng="138282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7A2FC-12F7-4E92-A359-63D82B824C00}">
      <dsp:nvSpPr>
        <dsp:cNvPr id="0" name=""/>
        <dsp:cNvSpPr/>
      </dsp:nvSpPr>
      <dsp:spPr>
        <a:xfrm>
          <a:off x="0" y="76199"/>
          <a:ext cx="2347403" cy="66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GESTIÓN DIRECTA</a:t>
          </a:r>
          <a:endParaRPr lang="es-EC" sz="2000" b="1" kern="1200" dirty="0"/>
        </a:p>
      </dsp:txBody>
      <dsp:txXfrm>
        <a:off x="19384" y="95583"/>
        <a:ext cx="2308635" cy="623042"/>
      </dsp:txXfrm>
    </dsp:sp>
    <dsp:sp modelId="{48E819EC-72DF-41EE-BCDA-6750FD9CAC2C}">
      <dsp:nvSpPr>
        <dsp:cNvPr id="0" name=""/>
        <dsp:cNvSpPr/>
      </dsp:nvSpPr>
      <dsp:spPr>
        <a:xfrm>
          <a:off x="189020" y="738009"/>
          <a:ext cx="91440" cy="431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096"/>
              </a:lnTo>
              <a:lnTo>
                <a:pt x="115783" y="43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12FD9-51AD-4CC4-86E5-968642DF6D45}">
      <dsp:nvSpPr>
        <dsp:cNvPr id="0" name=""/>
        <dsp:cNvSpPr/>
      </dsp:nvSpPr>
      <dsp:spPr>
        <a:xfrm>
          <a:off x="304803" y="838201"/>
          <a:ext cx="1657206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Unidad</a:t>
          </a:r>
          <a:endParaRPr lang="es-EC" sz="1800" kern="1200" dirty="0"/>
        </a:p>
      </dsp:txBody>
      <dsp:txXfrm>
        <a:off x="324187" y="857585"/>
        <a:ext cx="1618438" cy="623042"/>
      </dsp:txXfrm>
    </dsp:sp>
    <dsp:sp modelId="{0F9A9DB9-3D86-491F-A727-7EE38634E2B9}">
      <dsp:nvSpPr>
        <dsp:cNvPr id="0" name=""/>
        <dsp:cNvSpPr/>
      </dsp:nvSpPr>
      <dsp:spPr>
        <a:xfrm>
          <a:off x="189020" y="738009"/>
          <a:ext cx="91440" cy="134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494"/>
              </a:lnTo>
              <a:lnTo>
                <a:pt x="115783" y="1345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964B3-D9E0-4FD8-8C70-2B824D4B321A}">
      <dsp:nvSpPr>
        <dsp:cNvPr id="0" name=""/>
        <dsp:cNvSpPr/>
      </dsp:nvSpPr>
      <dsp:spPr>
        <a:xfrm>
          <a:off x="304803" y="1752599"/>
          <a:ext cx="1875741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Empresa pública</a:t>
          </a:r>
          <a:endParaRPr lang="es-EC" sz="1800" kern="1200" dirty="0"/>
        </a:p>
      </dsp:txBody>
      <dsp:txXfrm>
        <a:off x="324187" y="1771983"/>
        <a:ext cx="1836973" cy="623042"/>
      </dsp:txXfrm>
    </dsp:sp>
    <dsp:sp modelId="{6FD2A093-EF49-46D9-9292-8B37344DAB9D}">
      <dsp:nvSpPr>
        <dsp:cNvPr id="0" name=""/>
        <dsp:cNvSpPr/>
      </dsp:nvSpPr>
      <dsp:spPr>
        <a:xfrm>
          <a:off x="189020" y="738009"/>
          <a:ext cx="91440" cy="22598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898"/>
              </a:lnTo>
              <a:lnTo>
                <a:pt x="115783" y="2259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ADAD4-C559-4C23-829D-FA110762C4AE}">
      <dsp:nvSpPr>
        <dsp:cNvPr id="0" name=""/>
        <dsp:cNvSpPr/>
      </dsp:nvSpPr>
      <dsp:spPr>
        <a:xfrm>
          <a:off x="304803" y="2667003"/>
          <a:ext cx="1484870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Contrato</a:t>
          </a:r>
          <a:endParaRPr lang="es-EC" sz="1800" kern="1200" dirty="0"/>
        </a:p>
      </dsp:txBody>
      <dsp:txXfrm>
        <a:off x="324187" y="2686387"/>
        <a:ext cx="1446102" cy="623042"/>
      </dsp:txXfrm>
    </dsp:sp>
    <dsp:sp modelId="{2E7FAD52-4E21-47E0-B21F-7536E8D3ACBC}">
      <dsp:nvSpPr>
        <dsp:cNvPr id="0" name=""/>
        <dsp:cNvSpPr/>
      </dsp:nvSpPr>
      <dsp:spPr>
        <a:xfrm>
          <a:off x="2590799" y="76199"/>
          <a:ext cx="2707891" cy="66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GESTIÓN DELEGADA</a:t>
          </a:r>
          <a:endParaRPr lang="es-EC" sz="2000" b="1" kern="1200" dirty="0"/>
        </a:p>
      </dsp:txBody>
      <dsp:txXfrm>
        <a:off x="2610183" y="95583"/>
        <a:ext cx="2669123" cy="623042"/>
      </dsp:txXfrm>
    </dsp:sp>
    <dsp:sp modelId="{708BF590-1BEC-4591-8789-CEBCC7BFE819}">
      <dsp:nvSpPr>
        <dsp:cNvPr id="0" name=""/>
        <dsp:cNvSpPr/>
      </dsp:nvSpPr>
      <dsp:spPr>
        <a:xfrm>
          <a:off x="2861588" y="738009"/>
          <a:ext cx="95419" cy="431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96"/>
              </a:lnTo>
              <a:lnTo>
                <a:pt x="95419" y="43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D4E8D-AB28-4FAC-AB16-97D55410ABCE}">
      <dsp:nvSpPr>
        <dsp:cNvPr id="0" name=""/>
        <dsp:cNvSpPr/>
      </dsp:nvSpPr>
      <dsp:spPr>
        <a:xfrm>
          <a:off x="2957008" y="838201"/>
          <a:ext cx="1794449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 otro nivel de GAD</a:t>
          </a:r>
          <a:endParaRPr lang="es-EC" sz="1800" kern="1200" dirty="0"/>
        </a:p>
      </dsp:txBody>
      <dsp:txXfrm>
        <a:off x="2976392" y="857585"/>
        <a:ext cx="1755681" cy="623042"/>
      </dsp:txXfrm>
    </dsp:sp>
    <dsp:sp modelId="{1C346C5E-3A8F-4B55-A268-1150B29E2A0F}">
      <dsp:nvSpPr>
        <dsp:cNvPr id="0" name=""/>
        <dsp:cNvSpPr/>
      </dsp:nvSpPr>
      <dsp:spPr>
        <a:xfrm>
          <a:off x="2861588" y="738009"/>
          <a:ext cx="95419" cy="126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293"/>
              </a:lnTo>
              <a:lnTo>
                <a:pt x="95419" y="1269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663A-650C-4DE6-BC37-7A0C7BF83867}">
      <dsp:nvSpPr>
        <dsp:cNvPr id="0" name=""/>
        <dsp:cNvSpPr/>
      </dsp:nvSpPr>
      <dsp:spPr>
        <a:xfrm>
          <a:off x="2957008" y="1676398"/>
          <a:ext cx="2682356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Compartida con otros GAD</a:t>
          </a:r>
          <a:endParaRPr lang="es-EC" sz="1800" kern="1200" dirty="0"/>
        </a:p>
      </dsp:txBody>
      <dsp:txXfrm>
        <a:off x="2976392" y="1695782"/>
        <a:ext cx="2643588" cy="623042"/>
      </dsp:txXfrm>
    </dsp:sp>
    <dsp:sp modelId="{EAF9B1A9-3B9D-4BE1-8A25-A2AE55AF9373}">
      <dsp:nvSpPr>
        <dsp:cNvPr id="0" name=""/>
        <dsp:cNvSpPr/>
      </dsp:nvSpPr>
      <dsp:spPr>
        <a:xfrm>
          <a:off x="2861588" y="738009"/>
          <a:ext cx="95419" cy="21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496"/>
              </a:lnTo>
              <a:lnTo>
                <a:pt x="95419" y="21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9549-D341-426E-986D-D8E3236E3F05}">
      <dsp:nvSpPr>
        <dsp:cNvPr id="0" name=""/>
        <dsp:cNvSpPr/>
      </dsp:nvSpPr>
      <dsp:spPr>
        <a:xfrm>
          <a:off x="2957008" y="2514601"/>
          <a:ext cx="2523775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Cogestión con la comunidad</a:t>
          </a:r>
          <a:endParaRPr lang="es-EC" sz="1800" kern="1200" dirty="0"/>
        </a:p>
      </dsp:txBody>
      <dsp:txXfrm>
        <a:off x="2976392" y="2533985"/>
        <a:ext cx="2485007" cy="623042"/>
      </dsp:txXfrm>
    </dsp:sp>
    <dsp:sp modelId="{D737AB6C-7A52-4BCB-9D22-53E0E0BD39C6}">
      <dsp:nvSpPr>
        <dsp:cNvPr id="0" name=""/>
        <dsp:cNvSpPr/>
      </dsp:nvSpPr>
      <dsp:spPr>
        <a:xfrm>
          <a:off x="2861588" y="738009"/>
          <a:ext cx="95419" cy="294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3"/>
              </a:lnTo>
              <a:lnTo>
                <a:pt x="95419" y="2945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84623-D547-44F1-A15B-D9DCC8072BE6}">
      <dsp:nvSpPr>
        <dsp:cNvPr id="0" name=""/>
        <dsp:cNvSpPr/>
      </dsp:nvSpPr>
      <dsp:spPr>
        <a:xfrm>
          <a:off x="2957008" y="3352797"/>
          <a:ext cx="2503804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Empresa de economía mixta</a:t>
          </a:r>
          <a:endParaRPr lang="es-EC" sz="1800" kern="1200" dirty="0"/>
        </a:p>
      </dsp:txBody>
      <dsp:txXfrm>
        <a:off x="2976392" y="3372181"/>
        <a:ext cx="2465036" cy="623042"/>
      </dsp:txXfrm>
    </dsp:sp>
    <dsp:sp modelId="{41C47B89-6CA0-464F-95A1-1FAA80D46E14}">
      <dsp:nvSpPr>
        <dsp:cNvPr id="0" name=""/>
        <dsp:cNvSpPr/>
      </dsp:nvSpPr>
      <dsp:spPr>
        <a:xfrm>
          <a:off x="2861588" y="738009"/>
          <a:ext cx="95419" cy="370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695"/>
              </a:lnTo>
              <a:lnTo>
                <a:pt x="95419" y="3707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A9F5A-E165-45B6-89E9-5B64404A5D85}">
      <dsp:nvSpPr>
        <dsp:cNvPr id="0" name=""/>
        <dsp:cNvSpPr/>
      </dsp:nvSpPr>
      <dsp:spPr>
        <a:xfrm>
          <a:off x="2957008" y="4114800"/>
          <a:ext cx="2503804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 la EPS e iniciativa privada</a:t>
          </a:r>
          <a:endParaRPr lang="es-EC" sz="1800" kern="1200" dirty="0"/>
        </a:p>
      </dsp:txBody>
      <dsp:txXfrm>
        <a:off x="2976392" y="4134184"/>
        <a:ext cx="2465036" cy="623042"/>
      </dsp:txXfrm>
    </dsp:sp>
    <dsp:sp modelId="{C18A6463-65E6-4C30-A5A5-5843A93E2539}">
      <dsp:nvSpPr>
        <dsp:cNvPr id="0" name=""/>
        <dsp:cNvSpPr/>
      </dsp:nvSpPr>
      <dsp:spPr>
        <a:xfrm>
          <a:off x="5547809" y="76199"/>
          <a:ext cx="2834191" cy="66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MANCOMUNAMIENTO</a:t>
          </a:r>
          <a:endParaRPr lang="es-EC" sz="2000" b="1" kern="1200" dirty="0"/>
        </a:p>
      </dsp:txBody>
      <dsp:txXfrm>
        <a:off x="5567193" y="95583"/>
        <a:ext cx="2795423" cy="623042"/>
      </dsp:txXfrm>
    </dsp:sp>
    <dsp:sp modelId="{185C1E57-69FC-4F05-94B4-EFB94ABEC916}">
      <dsp:nvSpPr>
        <dsp:cNvPr id="0" name=""/>
        <dsp:cNvSpPr/>
      </dsp:nvSpPr>
      <dsp:spPr>
        <a:xfrm>
          <a:off x="5831228" y="738009"/>
          <a:ext cx="112367" cy="431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96"/>
              </a:lnTo>
              <a:lnTo>
                <a:pt x="112367" y="431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ED5CB-81E4-4FE7-A210-F19B6969CFFC}">
      <dsp:nvSpPr>
        <dsp:cNvPr id="0" name=""/>
        <dsp:cNvSpPr/>
      </dsp:nvSpPr>
      <dsp:spPr>
        <a:xfrm>
          <a:off x="5943596" y="838201"/>
          <a:ext cx="1973286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Mancomunidades</a:t>
          </a:r>
          <a:endParaRPr lang="es-EC" sz="1800" b="0" kern="1200" dirty="0"/>
        </a:p>
      </dsp:txBody>
      <dsp:txXfrm>
        <a:off x="5962980" y="857585"/>
        <a:ext cx="1934518" cy="623042"/>
      </dsp:txXfrm>
    </dsp:sp>
    <dsp:sp modelId="{74116C02-420B-4989-BC5C-3E0A413F1B9E}">
      <dsp:nvSpPr>
        <dsp:cNvPr id="0" name=""/>
        <dsp:cNvSpPr/>
      </dsp:nvSpPr>
      <dsp:spPr>
        <a:xfrm>
          <a:off x="5831228" y="738009"/>
          <a:ext cx="112367" cy="126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293"/>
              </a:lnTo>
              <a:lnTo>
                <a:pt x="112367" y="1269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61D11-C889-46A7-8BF7-D7CBA7490700}">
      <dsp:nvSpPr>
        <dsp:cNvPr id="0" name=""/>
        <dsp:cNvSpPr/>
      </dsp:nvSpPr>
      <dsp:spPr>
        <a:xfrm>
          <a:off x="5943596" y="1676398"/>
          <a:ext cx="1933324" cy="66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Consorcios</a:t>
          </a:r>
          <a:endParaRPr lang="es-EC" sz="1800" b="0" kern="1200" dirty="0"/>
        </a:p>
      </dsp:txBody>
      <dsp:txXfrm>
        <a:off x="5962980" y="1695782"/>
        <a:ext cx="1894556" cy="623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4B60F-6A13-40A7-A1CA-B70787542796}">
      <dsp:nvSpPr>
        <dsp:cNvPr id="0" name=""/>
        <dsp:cNvSpPr/>
      </dsp:nvSpPr>
      <dsp:spPr>
        <a:xfrm>
          <a:off x="2004313" y="493142"/>
          <a:ext cx="4487013" cy="4487013"/>
        </a:xfrm>
        <a:prstGeom prst="blockArc">
          <a:avLst>
            <a:gd name="adj1" fmla="val 13627877"/>
            <a:gd name="adj2" fmla="val 16760344"/>
            <a:gd name="adj3" fmla="val 34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FFA60-EB79-4C95-A901-E79DC8495267}">
      <dsp:nvSpPr>
        <dsp:cNvPr id="0" name=""/>
        <dsp:cNvSpPr/>
      </dsp:nvSpPr>
      <dsp:spPr>
        <a:xfrm>
          <a:off x="1902182" y="582260"/>
          <a:ext cx="4487013" cy="4487013"/>
        </a:xfrm>
        <a:prstGeom prst="blockArc">
          <a:avLst>
            <a:gd name="adj1" fmla="val 10640119"/>
            <a:gd name="adj2" fmla="val 13839239"/>
            <a:gd name="adj3" fmla="val 34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A3225-2565-403A-809E-3FAEC4CCDE03}">
      <dsp:nvSpPr>
        <dsp:cNvPr id="0" name=""/>
        <dsp:cNvSpPr/>
      </dsp:nvSpPr>
      <dsp:spPr>
        <a:xfrm>
          <a:off x="1892542" y="454814"/>
          <a:ext cx="4487013" cy="4487013"/>
        </a:xfrm>
        <a:prstGeom prst="blockArc">
          <a:avLst>
            <a:gd name="adj1" fmla="val 7435331"/>
            <a:gd name="adj2" fmla="val 10440823"/>
            <a:gd name="adj3" fmla="val 34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93251-C6A2-4F08-9F71-33924AE4A454}">
      <dsp:nvSpPr>
        <dsp:cNvPr id="0" name=""/>
        <dsp:cNvSpPr/>
      </dsp:nvSpPr>
      <dsp:spPr>
        <a:xfrm>
          <a:off x="2010546" y="539962"/>
          <a:ext cx="4487013" cy="4487013"/>
        </a:xfrm>
        <a:prstGeom prst="blockArc">
          <a:avLst>
            <a:gd name="adj1" fmla="val 4738463"/>
            <a:gd name="adj2" fmla="val 7662247"/>
            <a:gd name="adj3" fmla="val 34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353E7-D85C-41B4-826F-B49FE1C017D3}">
      <dsp:nvSpPr>
        <dsp:cNvPr id="0" name=""/>
        <dsp:cNvSpPr/>
      </dsp:nvSpPr>
      <dsp:spPr>
        <a:xfrm>
          <a:off x="2808714" y="531639"/>
          <a:ext cx="4487013" cy="4487013"/>
        </a:xfrm>
        <a:prstGeom prst="blockArc">
          <a:avLst>
            <a:gd name="adj1" fmla="val 3016745"/>
            <a:gd name="adj2" fmla="val 5989847"/>
            <a:gd name="adj3" fmla="val 34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FFEAF-708A-498A-B041-CB17A869C291}">
      <dsp:nvSpPr>
        <dsp:cNvPr id="0" name=""/>
        <dsp:cNvSpPr/>
      </dsp:nvSpPr>
      <dsp:spPr>
        <a:xfrm>
          <a:off x="2882435" y="473005"/>
          <a:ext cx="4487013" cy="4487013"/>
        </a:xfrm>
        <a:prstGeom prst="blockArc">
          <a:avLst>
            <a:gd name="adj1" fmla="val 169790"/>
            <a:gd name="adj2" fmla="val 3163616"/>
            <a:gd name="adj3" fmla="val 34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71DB0-78AF-418A-ADDA-C8D9739A60A1}">
      <dsp:nvSpPr>
        <dsp:cNvPr id="0" name=""/>
        <dsp:cNvSpPr/>
      </dsp:nvSpPr>
      <dsp:spPr>
        <a:xfrm>
          <a:off x="2879779" y="569980"/>
          <a:ext cx="4487013" cy="4487013"/>
        </a:xfrm>
        <a:prstGeom prst="blockArc">
          <a:avLst>
            <a:gd name="adj1" fmla="val 18414630"/>
            <a:gd name="adj2" fmla="val 18528"/>
            <a:gd name="adj3" fmla="val 34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FAA47-141A-44DE-B923-46DB8CC86352}">
      <dsp:nvSpPr>
        <dsp:cNvPr id="0" name=""/>
        <dsp:cNvSpPr/>
      </dsp:nvSpPr>
      <dsp:spPr>
        <a:xfrm>
          <a:off x="2772308" y="483880"/>
          <a:ext cx="4487013" cy="4487013"/>
        </a:xfrm>
        <a:prstGeom prst="blockArc">
          <a:avLst>
            <a:gd name="adj1" fmla="val 15556742"/>
            <a:gd name="adj2" fmla="val 18629362"/>
            <a:gd name="adj3" fmla="val 34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6D9DC-6C41-44D0-8D82-B7A6CF89B81D}">
      <dsp:nvSpPr>
        <dsp:cNvPr id="0" name=""/>
        <dsp:cNvSpPr/>
      </dsp:nvSpPr>
      <dsp:spPr>
        <a:xfrm>
          <a:off x="3231835" y="1635892"/>
          <a:ext cx="2707001" cy="2259966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30000"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Mancomunidades y Consorcios</a:t>
          </a:r>
          <a:endParaRPr lang="es-EC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28266" y="1966856"/>
        <a:ext cx="1914139" cy="1598038"/>
      </dsp:txXfrm>
    </dsp:sp>
    <dsp:sp modelId="{6A852C0C-DCE2-4319-AB9C-A7EA5F044349}">
      <dsp:nvSpPr>
        <dsp:cNvPr id="0" name=""/>
        <dsp:cNvSpPr/>
      </dsp:nvSpPr>
      <dsp:spPr>
        <a:xfrm>
          <a:off x="3810797" y="-167252"/>
          <a:ext cx="1589674" cy="14563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Mejoran la gestión de una competencia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43599" y="46022"/>
        <a:ext cx="1124070" cy="1029779"/>
      </dsp:txXfrm>
    </dsp:sp>
    <dsp:sp modelId="{844F5232-A34C-48DA-8A26-3983E0AFC8B8}">
      <dsp:nvSpPr>
        <dsp:cNvPr id="0" name=""/>
        <dsp:cNvSpPr/>
      </dsp:nvSpPr>
      <dsp:spPr>
        <a:xfrm>
          <a:off x="5479844" y="125909"/>
          <a:ext cx="1935338" cy="18490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Economías por escala - reducen costos unitarios de implementación, mantenimiento y gestión.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63268" y="396702"/>
        <a:ext cx="1368490" cy="1307502"/>
      </dsp:txXfrm>
    </dsp:sp>
    <dsp:sp modelId="{25C4D9EB-EA26-43FC-B0C4-D1067BEB02A2}">
      <dsp:nvSpPr>
        <dsp:cNvPr id="0" name=""/>
        <dsp:cNvSpPr/>
      </dsp:nvSpPr>
      <dsp:spPr>
        <a:xfrm>
          <a:off x="6401596" y="1981198"/>
          <a:ext cx="1853242" cy="16883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latin typeface="Calibri" panose="020F0502020204030204" pitchFamily="34" charset="0"/>
              <a:cs typeface="Calibri" panose="020F0502020204030204" pitchFamily="34" charset="0"/>
            </a:rPr>
            <a:t>Planificación territorial  - mayor incidencia política por el número de GAD.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72997" y="2228450"/>
        <a:ext cx="1310440" cy="1193840"/>
      </dsp:txXfrm>
    </dsp:sp>
    <dsp:sp modelId="{133AFF9D-299F-4588-BB76-E87CC612C582}">
      <dsp:nvSpPr>
        <dsp:cNvPr id="0" name=""/>
        <dsp:cNvSpPr/>
      </dsp:nvSpPr>
      <dsp:spPr>
        <a:xfrm>
          <a:off x="5487190" y="3657599"/>
          <a:ext cx="1948218" cy="16270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Cohesión territorial  - articula un acceso equitativo a bienes y servicios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72500" y="3895877"/>
        <a:ext cx="1377598" cy="1150505"/>
      </dsp:txXfrm>
    </dsp:sp>
    <dsp:sp modelId="{102696D0-F75D-4560-80D8-3C3F15B729B9}">
      <dsp:nvSpPr>
        <dsp:cNvPr id="0" name=""/>
        <dsp:cNvSpPr/>
      </dsp:nvSpPr>
      <dsp:spPr>
        <a:xfrm>
          <a:off x="3933146" y="4267196"/>
          <a:ext cx="1485202" cy="1361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Promueven el desarrollo local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50649" y="4466521"/>
        <a:ext cx="1050196" cy="962423"/>
      </dsp:txXfrm>
    </dsp:sp>
    <dsp:sp modelId="{087ECB3C-E58D-410F-A992-B80E93DAF8E7}">
      <dsp:nvSpPr>
        <dsp:cNvPr id="0" name=""/>
        <dsp:cNvSpPr/>
      </dsp:nvSpPr>
      <dsp:spPr>
        <a:xfrm>
          <a:off x="1982000" y="3733796"/>
          <a:ext cx="1847065" cy="15883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latin typeface="Calibri" panose="020F0502020204030204" pitchFamily="34" charset="0"/>
              <a:cs typeface="Calibri" panose="020F0502020204030204" pitchFamily="34" charset="0"/>
            </a:rPr>
            <a:t>Consecución de objetivos en la planificación nacional y local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2496" y="3966410"/>
        <a:ext cx="1306073" cy="1123161"/>
      </dsp:txXfrm>
    </dsp:sp>
    <dsp:sp modelId="{AFF8FC2B-A1C7-4AA7-A9ED-57A56FC10BEE}">
      <dsp:nvSpPr>
        <dsp:cNvPr id="0" name=""/>
        <dsp:cNvSpPr/>
      </dsp:nvSpPr>
      <dsp:spPr>
        <a:xfrm>
          <a:off x="991402" y="2057398"/>
          <a:ext cx="1903412" cy="17417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Mejora procesos de fortalecimiento institucional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70150" y="2312472"/>
        <a:ext cx="1345916" cy="1231609"/>
      </dsp:txXfrm>
    </dsp:sp>
    <dsp:sp modelId="{A53275CE-636D-4473-8FBF-DC4ACBA8CC4B}">
      <dsp:nvSpPr>
        <dsp:cNvPr id="0" name=""/>
        <dsp:cNvSpPr/>
      </dsp:nvSpPr>
      <dsp:spPr>
        <a:xfrm>
          <a:off x="1753392" y="228602"/>
          <a:ext cx="1988688" cy="17839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latin typeface="Calibri" panose="020F0502020204030204" pitchFamily="34" charset="0"/>
              <a:cs typeface="Calibri" panose="020F0502020204030204" pitchFamily="34" charset="0"/>
            </a:rPr>
            <a:t>Problemas comunes - planteamiento de soluciones en beneficio del territorio mancomunado</a:t>
          </a:r>
          <a:endParaRPr lang="es-EC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44629" y="489862"/>
        <a:ext cx="1406214" cy="1261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71C9-AA90-4CD9-B1D1-A59A63AACA6B}">
      <dsp:nvSpPr>
        <dsp:cNvPr id="0" name=""/>
        <dsp:cNvSpPr/>
      </dsp:nvSpPr>
      <dsp:spPr>
        <a:xfrm>
          <a:off x="2497" y="1731215"/>
          <a:ext cx="1906248" cy="1355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Resolución favorable del órgano legislativo</a:t>
          </a:r>
          <a:endParaRPr lang="es-EC" sz="2000" kern="1200" dirty="0"/>
        </a:p>
      </dsp:txBody>
      <dsp:txXfrm>
        <a:off x="33694" y="1762412"/>
        <a:ext cx="1843854" cy="1002759"/>
      </dsp:txXfrm>
    </dsp:sp>
    <dsp:sp modelId="{F4984309-E68C-44A9-98EE-888C14E7E9F4}">
      <dsp:nvSpPr>
        <dsp:cNvPr id="0" name=""/>
        <dsp:cNvSpPr/>
      </dsp:nvSpPr>
      <dsp:spPr>
        <a:xfrm>
          <a:off x="1052768" y="1909185"/>
          <a:ext cx="2138426" cy="2138426"/>
        </a:xfrm>
        <a:prstGeom prst="leftCircularArrow">
          <a:avLst>
            <a:gd name="adj1" fmla="val 2498"/>
            <a:gd name="adj2" fmla="val 302731"/>
            <a:gd name="adj3" fmla="val 2018836"/>
            <a:gd name="adj4" fmla="val 8965083"/>
            <a:gd name="adj5" fmla="val 291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364A8-047B-4BBB-BEE1-CE8127A15D64}">
      <dsp:nvSpPr>
        <dsp:cNvPr id="0" name=""/>
        <dsp:cNvSpPr/>
      </dsp:nvSpPr>
      <dsp:spPr>
        <a:xfrm>
          <a:off x="520812" y="2911946"/>
          <a:ext cx="1461003" cy="580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Resolución</a:t>
          </a:r>
          <a:r>
            <a:rPr lang="es-EC" sz="1900" kern="1200" dirty="0" smtClean="0"/>
            <a:t> </a:t>
          </a:r>
          <a:endParaRPr lang="es-EC" sz="1900" kern="1200" dirty="0"/>
        </a:p>
      </dsp:txBody>
      <dsp:txXfrm>
        <a:off x="537829" y="2928963"/>
        <a:ext cx="1426969" cy="546958"/>
      </dsp:txXfrm>
    </dsp:sp>
    <dsp:sp modelId="{63D516C3-9061-4121-8857-4B415DB69BF0}">
      <dsp:nvSpPr>
        <dsp:cNvPr id="0" name=""/>
        <dsp:cNvSpPr/>
      </dsp:nvSpPr>
      <dsp:spPr>
        <a:xfrm>
          <a:off x="2220123" y="1514494"/>
          <a:ext cx="2291810" cy="1950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Denominación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GAD miembros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Objeto o fin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Plazo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Patrimonio</a:t>
          </a:r>
          <a:endParaRPr lang="es-EC" sz="1800" kern="1200" dirty="0"/>
        </a:p>
      </dsp:txBody>
      <dsp:txXfrm>
        <a:off x="2265020" y="1977454"/>
        <a:ext cx="2202016" cy="1443100"/>
      </dsp:txXfrm>
    </dsp:sp>
    <dsp:sp modelId="{F86F0506-72BD-478C-A606-4D3FC30DF205}">
      <dsp:nvSpPr>
        <dsp:cNvPr id="0" name=""/>
        <dsp:cNvSpPr/>
      </dsp:nvSpPr>
      <dsp:spPr>
        <a:xfrm>
          <a:off x="3369510" y="675053"/>
          <a:ext cx="2413448" cy="2413448"/>
        </a:xfrm>
        <a:prstGeom prst="circularArrow">
          <a:avLst>
            <a:gd name="adj1" fmla="val 2213"/>
            <a:gd name="adj2" fmla="val 266477"/>
            <a:gd name="adj3" fmla="val 19658974"/>
            <a:gd name="adj4" fmla="val 12676473"/>
            <a:gd name="adj5" fmla="val 2582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07711-F72F-4572-BDC6-38DC5AFDABB9}">
      <dsp:nvSpPr>
        <dsp:cNvPr id="0" name=""/>
        <dsp:cNvSpPr/>
      </dsp:nvSpPr>
      <dsp:spPr>
        <a:xfrm>
          <a:off x="2863819" y="1285361"/>
          <a:ext cx="1461003" cy="580992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Convenio</a:t>
          </a:r>
          <a:endParaRPr lang="es-EC" sz="1900" b="1" kern="1200" dirty="0"/>
        </a:p>
      </dsp:txBody>
      <dsp:txXfrm>
        <a:off x="2880836" y="1302378"/>
        <a:ext cx="1426969" cy="546958"/>
      </dsp:txXfrm>
    </dsp:sp>
    <dsp:sp modelId="{C85743C8-A73F-4181-B856-D2DD50060F4D}">
      <dsp:nvSpPr>
        <dsp:cNvPr id="0" name=""/>
        <dsp:cNvSpPr/>
      </dsp:nvSpPr>
      <dsp:spPr>
        <a:xfrm>
          <a:off x="4810932" y="1514497"/>
          <a:ext cx="1908056" cy="159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Convenio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Resoluciones habilitantes de órganos legislativos</a:t>
          </a:r>
          <a:endParaRPr lang="es-EC" sz="1800" kern="1200" dirty="0"/>
        </a:p>
      </dsp:txBody>
      <dsp:txXfrm>
        <a:off x="4847734" y="1551299"/>
        <a:ext cx="1834452" cy="1182904"/>
      </dsp:txXfrm>
    </dsp:sp>
    <dsp:sp modelId="{E3585F11-4B35-45B3-A6B8-E330D0078F5A}">
      <dsp:nvSpPr>
        <dsp:cNvPr id="0" name=""/>
        <dsp:cNvSpPr/>
      </dsp:nvSpPr>
      <dsp:spPr>
        <a:xfrm>
          <a:off x="5790845" y="2133717"/>
          <a:ext cx="1829894" cy="1829894"/>
        </a:xfrm>
        <a:prstGeom prst="leftCircularArrow">
          <a:avLst>
            <a:gd name="adj1" fmla="val 2919"/>
            <a:gd name="adj2" fmla="val 357266"/>
            <a:gd name="adj3" fmla="val 1715998"/>
            <a:gd name="adj4" fmla="val 8607711"/>
            <a:gd name="adj5" fmla="val 3406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A6CD-D327-43FA-A5AA-E096FC4ED129}">
      <dsp:nvSpPr>
        <dsp:cNvPr id="0" name=""/>
        <dsp:cNvSpPr/>
      </dsp:nvSpPr>
      <dsp:spPr>
        <a:xfrm>
          <a:off x="5286663" y="2977939"/>
          <a:ext cx="1461003" cy="580992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Publicación</a:t>
          </a:r>
          <a:endParaRPr lang="es-EC" sz="1900" b="1" kern="1200" dirty="0"/>
        </a:p>
      </dsp:txBody>
      <dsp:txXfrm>
        <a:off x="5303680" y="2994956"/>
        <a:ext cx="1426969" cy="546958"/>
      </dsp:txXfrm>
    </dsp:sp>
    <dsp:sp modelId="{325D23A6-27DF-4D3F-B87D-690463964FFF}">
      <dsp:nvSpPr>
        <dsp:cNvPr id="0" name=""/>
        <dsp:cNvSpPr/>
      </dsp:nvSpPr>
      <dsp:spPr>
        <a:xfrm>
          <a:off x="6973463" y="1547612"/>
          <a:ext cx="1758896" cy="1720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Convenio se inscribe en el CNC</a:t>
          </a:r>
          <a:endParaRPr lang="es-EC" sz="2000" kern="1200" dirty="0"/>
        </a:p>
      </dsp:txBody>
      <dsp:txXfrm>
        <a:off x="7013051" y="1955826"/>
        <a:ext cx="1679720" cy="1272450"/>
      </dsp:txXfrm>
    </dsp:sp>
    <dsp:sp modelId="{E1712EB5-D679-403C-B486-1DCBB4CFEDBB}">
      <dsp:nvSpPr>
        <dsp:cNvPr id="0" name=""/>
        <dsp:cNvSpPr/>
      </dsp:nvSpPr>
      <dsp:spPr>
        <a:xfrm>
          <a:off x="7396348" y="1439417"/>
          <a:ext cx="1461003" cy="58099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Inscripción</a:t>
          </a:r>
          <a:endParaRPr lang="es-EC" sz="1900" b="1" kern="1200" dirty="0"/>
        </a:p>
      </dsp:txBody>
      <dsp:txXfrm>
        <a:off x="7413365" y="1456434"/>
        <a:ext cx="1426969" cy="546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8FA6B-4CF3-413B-AB05-273CFB62E6C7}">
      <dsp:nvSpPr>
        <dsp:cNvPr id="0" name=""/>
        <dsp:cNvSpPr/>
      </dsp:nvSpPr>
      <dsp:spPr>
        <a:xfrm>
          <a:off x="0" y="0"/>
          <a:ext cx="2389063" cy="1758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Desarrollo institucional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Mancomunidades y consorcios</a:t>
          </a:r>
          <a:endParaRPr lang="es-EC" sz="1600" b="1" kern="1200" dirty="0"/>
        </a:p>
      </dsp:txBody>
      <dsp:txXfrm>
        <a:off x="0" y="0"/>
        <a:ext cx="2389063" cy="1758022"/>
      </dsp:txXfrm>
    </dsp:sp>
    <dsp:sp modelId="{4A373B37-6A8D-4FBF-AB03-07011220AE8D}">
      <dsp:nvSpPr>
        <dsp:cNvPr id="0" name=""/>
        <dsp:cNvSpPr/>
      </dsp:nvSpPr>
      <dsp:spPr>
        <a:xfrm>
          <a:off x="2523" y="1758022"/>
          <a:ext cx="2389063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Planificación</a:t>
          </a:r>
          <a:endParaRPr lang="es-EC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Gestión administrativa</a:t>
          </a:r>
          <a:endParaRPr lang="es-EC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Gestión financiera</a:t>
          </a:r>
          <a:endParaRPr lang="es-EC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Regulación y control</a:t>
          </a:r>
          <a:endParaRPr lang="es-EC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Participación ciudadana</a:t>
          </a:r>
          <a:endParaRPr lang="es-EC" sz="1600" kern="1200" dirty="0"/>
        </a:p>
      </dsp:txBody>
      <dsp:txXfrm>
        <a:off x="2523" y="1758022"/>
        <a:ext cx="2389063" cy="1"/>
      </dsp:txXfrm>
    </dsp:sp>
    <dsp:sp modelId="{7D58D646-07F1-4C62-8EAC-BE9CB5617AEA}">
      <dsp:nvSpPr>
        <dsp:cNvPr id="0" name=""/>
        <dsp:cNvSpPr/>
      </dsp:nvSpPr>
      <dsp:spPr>
        <a:xfrm>
          <a:off x="2726055" y="0"/>
          <a:ext cx="2389063" cy="1758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Gestión de las competencias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Mancomunidades</a:t>
          </a:r>
          <a:endParaRPr lang="es-EC" sz="1600" b="1" kern="1200" dirty="0"/>
        </a:p>
      </dsp:txBody>
      <dsp:txXfrm>
        <a:off x="2726055" y="0"/>
        <a:ext cx="2389063" cy="1758022"/>
      </dsp:txXfrm>
    </dsp:sp>
    <dsp:sp modelId="{002D8735-4D6C-43D7-A2E1-344EB892C22B}">
      <dsp:nvSpPr>
        <dsp:cNvPr id="0" name=""/>
        <dsp:cNvSpPr/>
      </dsp:nvSpPr>
      <dsp:spPr>
        <a:xfrm>
          <a:off x="2726055" y="1758022"/>
          <a:ext cx="2389063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Prestación de productos y servicios</a:t>
          </a:r>
          <a:endParaRPr lang="es-EC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Conocimiento previo y lineamientos</a:t>
          </a:r>
          <a:endParaRPr lang="es-EC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Presupuesto y proyectos</a:t>
          </a:r>
          <a:endParaRPr lang="es-EC" sz="1600" kern="1200" dirty="0"/>
        </a:p>
      </dsp:txBody>
      <dsp:txXfrm>
        <a:off x="2726055" y="1758022"/>
        <a:ext cx="2389063" cy="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A989B-337D-4666-8F09-BDA50ECE0810}">
      <dsp:nvSpPr>
        <dsp:cNvPr id="0" name=""/>
        <dsp:cNvSpPr/>
      </dsp:nvSpPr>
      <dsp:spPr>
        <a:xfrm>
          <a:off x="4307650" y="6109027"/>
          <a:ext cx="187055" cy="199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199935"/>
              </a:lnTo>
              <a:lnTo>
                <a:pt x="187055" y="1999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394333" y="6202150"/>
        <a:ext cx="13689" cy="13689"/>
      </dsp:txXfrm>
    </dsp:sp>
    <dsp:sp modelId="{E3CC7A7E-99A2-435B-91EB-07374AD0ACDB}">
      <dsp:nvSpPr>
        <dsp:cNvPr id="0" name=""/>
        <dsp:cNvSpPr/>
      </dsp:nvSpPr>
      <dsp:spPr>
        <a:xfrm>
          <a:off x="4307650" y="5909091"/>
          <a:ext cx="187055" cy="199935"/>
        </a:xfrm>
        <a:custGeom>
          <a:avLst/>
          <a:gdLst/>
          <a:ahLst/>
          <a:cxnLst/>
          <a:rect l="0" t="0" r="0" b="0"/>
          <a:pathLst>
            <a:path>
              <a:moveTo>
                <a:pt x="0" y="199935"/>
              </a:moveTo>
              <a:lnTo>
                <a:pt x="93527" y="199935"/>
              </a:lnTo>
              <a:lnTo>
                <a:pt x="93527" y="0"/>
              </a:lnTo>
              <a:lnTo>
                <a:pt x="18705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394333" y="6002214"/>
        <a:ext cx="13689" cy="13689"/>
      </dsp:txXfrm>
    </dsp:sp>
    <dsp:sp modelId="{646AD362-DDD6-4A99-AA6F-9246963A67AC}">
      <dsp:nvSpPr>
        <dsp:cNvPr id="0" name=""/>
        <dsp:cNvSpPr/>
      </dsp:nvSpPr>
      <dsp:spPr>
        <a:xfrm>
          <a:off x="1973851" y="3611548"/>
          <a:ext cx="187055" cy="249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2497479"/>
              </a:lnTo>
              <a:lnTo>
                <a:pt x="187055" y="24974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2004767" y="4797676"/>
        <a:ext cx="125223" cy="125223"/>
      </dsp:txXfrm>
    </dsp:sp>
    <dsp:sp modelId="{8D338C0B-1007-4318-BA4E-AA86AA46C2ED}">
      <dsp:nvSpPr>
        <dsp:cNvPr id="0" name=""/>
        <dsp:cNvSpPr/>
      </dsp:nvSpPr>
      <dsp:spPr>
        <a:xfrm>
          <a:off x="4307650" y="5463500"/>
          <a:ext cx="1870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7055" y="45720"/>
              </a:lnTo>
            </a:path>
          </a:pathLst>
        </a:custGeom>
        <a:noFill/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4396501" y="5504544"/>
        <a:ext cx="9352" cy="9352"/>
      </dsp:txXfrm>
    </dsp:sp>
    <dsp:sp modelId="{E102390C-E982-4160-93A6-B0B1E6E54CDF}">
      <dsp:nvSpPr>
        <dsp:cNvPr id="0" name=""/>
        <dsp:cNvSpPr/>
      </dsp:nvSpPr>
      <dsp:spPr>
        <a:xfrm>
          <a:off x="1973851" y="3611548"/>
          <a:ext cx="187055" cy="1897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1897672"/>
              </a:lnTo>
              <a:lnTo>
                <a:pt x="187055" y="1897672"/>
              </a:lnTo>
            </a:path>
          </a:pathLst>
        </a:custGeom>
        <a:noFill/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2019707" y="4512712"/>
        <a:ext cx="95343" cy="95343"/>
      </dsp:txXfrm>
    </dsp:sp>
    <dsp:sp modelId="{AB6EF7F8-3792-4506-B259-E516336A2CD8}">
      <dsp:nvSpPr>
        <dsp:cNvPr id="0" name=""/>
        <dsp:cNvSpPr/>
      </dsp:nvSpPr>
      <dsp:spPr>
        <a:xfrm>
          <a:off x="4307650" y="4877640"/>
          <a:ext cx="187055" cy="215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215822"/>
              </a:lnTo>
              <a:lnTo>
                <a:pt x="187055" y="21582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4394038" y="4978411"/>
        <a:ext cx="14280" cy="14280"/>
      </dsp:txXfrm>
    </dsp:sp>
    <dsp:sp modelId="{A96AA633-B558-4828-AD74-A235AC6247A7}">
      <dsp:nvSpPr>
        <dsp:cNvPr id="0" name=""/>
        <dsp:cNvSpPr/>
      </dsp:nvSpPr>
      <dsp:spPr>
        <a:xfrm>
          <a:off x="4307650" y="4661817"/>
          <a:ext cx="187055" cy="215822"/>
        </a:xfrm>
        <a:custGeom>
          <a:avLst/>
          <a:gdLst/>
          <a:ahLst/>
          <a:cxnLst/>
          <a:rect l="0" t="0" r="0" b="0"/>
          <a:pathLst>
            <a:path>
              <a:moveTo>
                <a:pt x="0" y="215822"/>
              </a:moveTo>
              <a:lnTo>
                <a:pt x="93527" y="215822"/>
              </a:lnTo>
              <a:lnTo>
                <a:pt x="93527" y="0"/>
              </a:lnTo>
              <a:lnTo>
                <a:pt x="187055" y="0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4394038" y="4762588"/>
        <a:ext cx="14280" cy="14280"/>
      </dsp:txXfrm>
    </dsp:sp>
    <dsp:sp modelId="{ED189F44-FD67-4970-A2E0-2683367BBE0F}">
      <dsp:nvSpPr>
        <dsp:cNvPr id="0" name=""/>
        <dsp:cNvSpPr/>
      </dsp:nvSpPr>
      <dsp:spPr>
        <a:xfrm>
          <a:off x="1973851" y="3611548"/>
          <a:ext cx="187055" cy="1266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1266091"/>
              </a:lnTo>
              <a:lnTo>
                <a:pt x="187055" y="12660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2035383" y="4212598"/>
        <a:ext cx="63991" cy="63991"/>
      </dsp:txXfrm>
    </dsp:sp>
    <dsp:sp modelId="{4452E5BB-5FC7-454B-8EAC-ADEBDBC51BAE}">
      <dsp:nvSpPr>
        <dsp:cNvPr id="0" name=""/>
        <dsp:cNvSpPr/>
      </dsp:nvSpPr>
      <dsp:spPr>
        <a:xfrm>
          <a:off x="3833791" y="3499788"/>
          <a:ext cx="1503141" cy="54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1570" y="0"/>
              </a:lnTo>
              <a:lnTo>
                <a:pt x="751570" y="540197"/>
              </a:lnTo>
              <a:lnTo>
                <a:pt x="1503141" y="540197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3786731" y="2971256"/>
        <a:ext cx="1597262" cy="1597262"/>
      </dsp:txXfrm>
    </dsp:sp>
    <dsp:sp modelId="{B3913511-6AA1-4BF4-BA36-E703DF260F39}">
      <dsp:nvSpPr>
        <dsp:cNvPr id="0" name=""/>
        <dsp:cNvSpPr/>
      </dsp:nvSpPr>
      <dsp:spPr>
        <a:xfrm>
          <a:off x="6964097" y="3661503"/>
          <a:ext cx="91440" cy="189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85868" y="0"/>
              </a:lnTo>
              <a:lnTo>
                <a:pt x="85868" y="189241"/>
              </a:lnTo>
              <a:lnTo>
                <a:pt x="126017" y="189241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7004678" y="3750984"/>
        <a:ext cx="10278" cy="10278"/>
      </dsp:txXfrm>
    </dsp:sp>
    <dsp:sp modelId="{A8BC28D8-BD13-4B09-92ED-9159A1896283}">
      <dsp:nvSpPr>
        <dsp:cNvPr id="0" name=""/>
        <dsp:cNvSpPr/>
      </dsp:nvSpPr>
      <dsp:spPr>
        <a:xfrm>
          <a:off x="6964097" y="3472262"/>
          <a:ext cx="91440" cy="189241"/>
        </a:xfrm>
        <a:custGeom>
          <a:avLst/>
          <a:gdLst/>
          <a:ahLst/>
          <a:cxnLst/>
          <a:rect l="0" t="0" r="0" b="0"/>
          <a:pathLst>
            <a:path>
              <a:moveTo>
                <a:pt x="45720" y="189241"/>
              </a:moveTo>
              <a:lnTo>
                <a:pt x="85868" y="189241"/>
              </a:lnTo>
              <a:lnTo>
                <a:pt x="85868" y="0"/>
              </a:lnTo>
              <a:lnTo>
                <a:pt x="126017" y="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7004678" y="3561743"/>
        <a:ext cx="10278" cy="10278"/>
      </dsp:txXfrm>
    </dsp:sp>
    <dsp:sp modelId="{72DF17A8-EC27-4324-9E0B-024E12B30DB7}">
      <dsp:nvSpPr>
        <dsp:cNvPr id="0" name=""/>
        <dsp:cNvSpPr/>
      </dsp:nvSpPr>
      <dsp:spPr>
        <a:xfrm>
          <a:off x="3833791" y="3499788"/>
          <a:ext cx="1503141" cy="161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1570" y="0"/>
              </a:lnTo>
              <a:lnTo>
                <a:pt x="751570" y="161714"/>
              </a:lnTo>
              <a:lnTo>
                <a:pt x="1503141" y="161714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547567" y="3542850"/>
        <a:ext cx="75590" cy="75590"/>
      </dsp:txXfrm>
    </dsp:sp>
    <dsp:sp modelId="{1BBA9556-DD50-4D6E-BD2B-40D581CB2165}">
      <dsp:nvSpPr>
        <dsp:cNvPr id="0" name=""/>
        <dsp:cNvSpPr/>
      </dsp:nvSpPr>
      <dsp:spPr>
        <a:xfrm>
          <a:off x="3833791" y="3283021"/>
          <a:ext cx="1503141" cy="216767"/>
        </a:xfrm>
        <a:custGeom>
          <a:avLst/>
          <a:gdLst/>
          <a:ahLst/>
          <a:cxnLst/>
          <a:rect l="0" t="0" r="0" b="0"/>
          <a:pathLst>
            <a:path>
              <a:moveTo>
                <a:pt x="0" y="216767"/>
              </a:moveTo>
              <a:lnTo>
                <a:pt x="751570" y="216767"/>
              </a:lnTo>
              <a:lnTo>
                <a:pt x="751570" y="0"/>
              </a:lnTo>
              <a:lnTo>
                <a:pt x="1503141" y="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547395" y="3353437"/>
        <a:ext cx="75934" cy="75934"/>
      </dsp:txXfrm>
    </dsp:sp>
    <dsp:sp modelId="{2277B02E-5588-4EC9-8A33-34BED1D9B589}">
      <dsp:nvSpPr>
        <dsp:cNvPr id="0" name=""/>
        <dsp:cNvSpPr/>
      </dsp:nvSpPr>
      <dsp:spPr>
        <a:xfrm>
          <a:off x="3833791" y="2904538"/>
          <a:ext cx="1503141" cy="595250"/>
        </a:xfrm>
        <a:custGeom>
          <a:avLst/>
          <a:gdLst/>
          <a:ahLst/>
          <a:cxnLst/>
          <a:rect l="0" t="0" r="0" b="0"/>
          <a:pathLst>
            <a:path>
              <a:moveTo>
                <a:pt x="0" y="595250"/>
              </a:moveTo>
              <a:lnTo>
                <a:pt x="751570" y="595250"/>
              </a:lnTo>
              <a:lnTo>
                <a:pt x="751570" y="0"/>
              </a:lnTo>
              <a:lnTo>
                <a:pt x="1503141" y="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4544944" y="3161746"/>
        <a:ext cx="80835" cy="80835"/>
      </dsp:txXfrm>
    </dsp:sp>
    <dsp:sp modelId="{51AE14F3-8CEE-4561-90EB-44DBFBC6B195}">
      <dsp:nvSpPr>
        <dsp:cNvPr id="0" name=""/>
        <dsp:cNvSpPr/>
      </dsp:nvSpPr>
      <dsp:spPr>
        <a:xfrm>
          <a:off x="6964097" y="2526056"/>
          <a:ext cx="91440" cy="378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85868" y="0"/>
              </a:lnTo>
              <a:lnTo>
                <a:pt x="85868" y="378482"/>
              </a:lnTo>
              <a:lnTo>
                <a:pt x="126017" y="378482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7000145" y="2705624"/>
        <a:ext cx="19345" cy="19345"/>
      </dsp:txXfrm>
    </dsp:sp>
    <dsp:sp modelId="{A8558D70-E8BB-4417-B9E5-0E692AE57DE3}">
      <dsp:nvSpPr>
        <dsp:cNvPr id="0" name=""/>
        <dsp:cNvSpPr/>
      </dsp:nvSpPr>
      <dsp:spPr>
        <a:xfrm>
          <a:off x="6964097" y="248033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126017" y="4572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7007810" y="2524048"/>
        <a:ext cx="4014" cy="4014"/>
      </dsp:txXfrm>
    </dsp:sp>
    <dsp:sp modelId="{BEED0BC1-3820-4DCC-A0AF-D5174F3558B8}">
      <dsp:nvSpPr>
        <dsp:cNvPr id="0" name=""/>
        <dsp:cNvSpPr/>
      </dsp:nvSpPr>
      <dsp:spPr>
        <a:xfrm>
          <a:off x="6964097" y="2147573"/>
          <a:ext cx="91440" cy="378482"/>
        </a:xfrm>
        <a:custGeom>
          <a:avLst/>
          <a:gdLst/>
          <a:ahLst/>
          <a:cxnLst/>
          <a:rect l="0" t="0" r="0" b="0"/>
          <a:pathLst>
            <a:path>
              <a:moveTo>
                <a:pt x="45720" y="378482"/>
              </a:moveTo>
              <a:lnTo>
                <a:pt x="85868" y="378482"/>
              </a:lnTo>
              <a:lnTo>
                <a:pt x="85868" y="0"/>
              </a:lnTo>
              <a:lnTo>
                <a:pt x="126017" y="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6816364" y="2143361"/>
        <a:ext cx="386906" cy="386906"/>
      </dsp:txXfrm>
    </dsp:sp>
    <dsp:sp modelId="{0234ED6A-8589-455C-A0ED-EF3130F9EDC1}">
      <dsp:nvSpPr>
        <dsp:cNvPr id="0" name=""/>
        <dsp:cNvSpPr/>
      </dsp:nvSpPr>
      <dsp:spPr>
        <a:xfrm>
          <a:off x="3833791" y="2526056"/>
          <a:ext cx="1503141" cy="973732"/>
        </a:xfrm>
        <a:custGeom>
          <a:avLst/>
          <a:gdLst/>
          <a:ahLst/>
          <a:cxnLst/>
          <a:rect l="0" t="0" r="0" b="0"/>
          <a:pathLst>
            <a:path>
              <a:moveTo>
                <a:pt x="0" y="973732"/>
              </a:moveTo>
              <a:lnTo>
                <a:pt x="751570" y="973732"/>
              </a:lnTo>
              <a:lnTo>
                <a:pt x="751570" y="0"/>
              </a:lnTo>
              <a:lnTo>
                <a:pt x="1503141" y="0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3689875" y="2117435"/>
        <a:ext cx="1790974" cy="1790974"/>
      </dsp:txXfrm>
    </dsp:sp>
    <dsp:sp modelId="{60D5556F-AB97-42A5-AD36-AB310E682FCC}">
      <dsp:nvSpPr>
        <dsp:cNvPr id="0" name=""/>
        <dsp:cNvSpPr/>
      </dsp:nvSpPr>
      <dsp:spPr>
        <a:xfrm>
          <a:off x="1973851" y="3499788"/>
          <a:ext cx="187055" cy="111759"/>
        </a:xfrm>
        <a:custGeom>
          <a:avLst/>
          <a:gdLst/>
          <a:ahLst/>
          <a:cxnLst/>
          <a:rect l="0" t="0" r="0" b="0"/>
          <a:pathLst>
            <a:path>
              <a:moveTo>
                <a:pt x="0" y="111759"/>
              </a:moveTo>
              <a:lnTo>
                <a:pt x="93527" y="111759"/>
              </a:lnTo>
              <a:lnTo>
                <a:pt x="93527" y="0"/>
              </a:lnTo>
              <a:lnTo>
                <a:pt x="187055" y="0"/>
              </a:lnTo>
            </a:path>
          </a:pathLst>
        </a:custGeom>
        <a:noFill/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2061931" y="3550221"/>
        <a:ext cx="10894" cy="10894"/>
      </dsp:txXfrm>
    </dsp:sp>
    <dsp:sp modelId="{E62D883B-1F1C-4F18-847F-2240A71FD452}">
      <dsp:nvSpPr>
        <dsp:cNvPr id="0" name=""/>
        <dsp:cNvSpPr/>
      </dsp:nvSpPr>
      <dsp:spPr>
        <a:xfrm>
          <a:off x="4910156" y="1908680"/>
          <a:ext cx="1870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7055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999007" y="1949724"/>
        <a:ext cx="9352" cy="9352"/>
      </dsp:txXfrm>
    </dsp:sp>
    <dsp:sp modelId="{2D5385B2-205D-49CC-A514-E6882618C2CA}">
      <dsp:nvSpPr>
        <dsp:cNvPr id="0" name=""/>
        <dsp:cNvSpPr/>
      </dsp:nvSpPr>
      <dsp:spPr>
        <a:xfrm>
          <a:off x="3442003" y="1181950"/>
          <a:ext cx="187055" cy="77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772449"/>
              </a:lnTo>
              <a:lnTo>
                <a:pt x="187055" y="772449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3515662" y="1548306"/>
        <a:ext cx="39738" cy="39738"/>
      </dsp:txXfrm>
    </dsp:sp>
    <dsp:sp modelId="{951FE975-654F-45EB-B9F7-E1DFFDA5A201}">
      <dsp:nvSpPr>
        <dsp:cNvPr id="0" name=""/>
        <dsp:cNvSpPr/>
      </dsp:nvSpPr>
      <dsp:spPr>
        <a:xfrm>
          <a:off x="4910156" y="1292300"/>
          <a:ext cx="187055" cy="22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220699"/>
              </a:lnTo>
              <a:lnTo>
                <a:pt x="187055" y="2206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996451" y="1395418"/>
        <a:ext cx="14465" cy="14465"/>
      </dsp:txXfrm>
    </dsp:sp>
    <dsp:sp modelId="{462F0A75-BA12-4DB4-94C9-4F472E8CDAB0}">
      <dsp:nvSpPr>
        <dsp:cNvPr id="0" name=""/>
        <dsp:cNvSpPr/>
      </dsp:nvSpPr>
      <dsp:spPr>
        <a:xfrm>
          <a:off x="4910156" y="1071600"/>
          <a:ext cx="187055" cy="220699"/>
        </a:xfrm>
        <a:custGeom>
          <a:avLst/>
          <a:gdLst/>
          <a:ahLst/>
          <a:cxnLst/>
          <a:rect l="0" t="0" r="0" b="0"/>
          <a:pathLst>
            <a:path>
              <a:moveTo>
                <a:pt x="0" y="220699"/>
              </a:moveTo>
              <a:lnTo>
                <a:pt x="93527" y="220699"/>
              </a:lnTo>
              <a:lnTo>
                <a:pt x="93527" y="0"/>
              </a:lnTo>
              <a:lnTo>
                <a:pt x="187055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4996451" y="1174718"/>
        <a:ext cx="14465" cy="14465"/>
      </dsp:txXfrm>
    </dsp:sp>
    <dsp:sp modelId="{C62B33D2-E717-4C48-8102-0A2196682358}">
      <dsp:nvSpPr>
        <dsp:cNvPr id="0" name=""/>
        <dsp:cNvSpPr/>
      </dsp:nvSpPr>
      <dsp:spPr>
        <a:xfrm>
          <a:off x="3442003" y="1181950"/>
          <a:ext cx="187055" cy="110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110349"/>
              </a:lnTo>
              <a:lnTo>
                <a:pt x="187055" y="110349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3530102" y="1231696"/>
        <a:ext cx="10858" cy="10858"/>
      </dsp:txXfrm>
    </dsp:sp>
    <dsp:sp modelId="{AA0D745B-8222-4190-876C-A65D9AE46521}">
      <dsp:nvSpPr>
        <dsp:cNvPr id="0" name=""/>
        <dsp:cNvSpPr/>
      </dsp:nvSpPr>
      <dsp:spPr>
        <a:xfrm>
          <a:off x="4910156" y="409501"/>
          <a:ext cx="187055" cy="22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27" y="0"/>
              </a:lnTo>
              <a:lnTo>
                <a:pt x="93527" y="220699"/>
              </a:lnTo>
              <a:lnTo>
                <a:pt x="187055" y="2206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4996451" y="512618"/>
        <a:ext cx="14465" cy="14465"/>
      </dsp:txXfrm>
    </dsp:sp>
    <dsp:sp modelId="{A91FEC11-3AF9-4123-9CF3-57064AB8FE8A}">
      <dsp:nvSpPr>
        <dsp:cNvPr id="0" name=""/>
        <dsp:cNvSpPr/>
      </dsp:nvSpPr>
      <dsp:spPr>
        <a:xfrm>
          <a:off x="4910156" y="188801"/>
          <a:ext cx="187055" cy="220699"/>
        </a:xfrm>
        <a:custGeom>
          <a:avLst/>
          <a:gdLst/>
          <a:ahLst/>
          <a:cxnLst/>
          <a:rect l="0" t="0" r="0" b="0"/>
          <a:pathLst>
            <a:path>
              <a:moveTo>
                <a:pt x="0" y="220699"/>
              </a:moveTo>
              <a:lnTo>
                <a:pt x="93527" y="220699"/>
              </a:lnTo>
              <a:lnTo>
                <a:pt x="93527" y="0"/>
              </a:lnTo>
              <a:lnTo>
                <a:pt x="187055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4996451" y="291918"/>
        <a:ext cx="14465" cy="14465"/>
      </dsp:txXfrm>
    </dsp:sp>
    <dsp:sp modelId="{375568CA-C341-4651-B4C4-1A48B1629615}">
      <dsp:nvSpPr>
        <dsp:cNvPr id="0" name=""/>
        <dsp:cNvSpPr/>
      </dsp:nvSpPr>
      <dsp:spPr>
        <a:xfrm>
          <a:off x="3442003" y="409501"/>
          <a:ext cx="187055" cy="772449"/>
        </a:xfrm>
        <a:custGeom>
          <a:avLst/>
          <a:gdLst/>
          <a:ahLst/>
          <a:cxnLst/>
          <a:rect l="0" t="0" r="0" b="0"/>
          <a:pathLst>
            <a:path>
              <a:moveTo>
                <a:pt x="0" y="772449"/>
              </a:moveTo>
              <a:lnTo>
                <a:pt x="93527" y="772449"/>
              </a:lnTo>
              <a:lnTo>
                <a:pt x="93527" y="0"/>
              </a:lnTo>
              <a:lnTo>
                <a:pt x="187055" y="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>
            <a:latin typeface="+mn-lt"/>
          </a:endParaRPr>
        </a:p>
      </dsp:txBody>
      <dsp:txXfrm>
        <a:off x="3515662" y="775856"/>
        <a:ext cx="39738" cy="39738"/>
      </dsp:txXfrm>
    </dsp:sp>
    <dsp:sp modelId="{73CDBC52-24D1-4366-85EF-B4AE0932907E}">
      <dsp:nvSpPr>
        <dsp:cNvPr id="0" name=""/>
        <dsp:cNvSpPr/>
      </dsp:nvSpPr>
      <dsp:spPr>
        <a:xfrm>
          <a:off x="1973851" y="1181950"/>
          <a:ext cx="187055" cy="2429597"/>
        </a:xfrm>
        <a:custGeom>
          <a:avLst/>
          <a:gdLst/>
          <a:ahLst/>
          <a:cxnLst/>
          <a:rect l="0" t="0" r="0" b="0"/>
          <a:pathLst>
            <a:path>
              <a:moveTo>
                <a:pt x="0" y="2429597"/>
              </a:moveTo>
              <a:lnTo>
                <a:pt x="93527" y="2429597"/>
              </a:lnTo>
              <a:lnTo>
                <a:pt x="93527" y="0"/>
              </a:lnTo>
              <a:lnTo>
                <a:pt x="187055" y="0"/>
              </a:lnTo>
            </a:path>
          </a:pathLst>
        </a:custGeom>
        <a:noFill/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latin typeface="+mn-lt"/>
          </a:endParaRPr>
        </a:p>
      </dsp:txBody>
      <dsp:txXfrm>
        <a:off x="2006459" y="2335829"/>
        <a:ext cx="121839" cy="121839"/>
      </dsp:txXfrm>
    </dsp:sp>
    <dsp:sp modelId="{0209EDE9-1A3E-4BA6-809D-32681B0024EA}">
      <dsp:nvSpPr>
        <dsp:cNvPr id="0" name=""/>
        <dsp:cNvSpPr/>
      </dsp:nvSpPr>
      <dsp:spPr>
        <a:xfrm rot="16200000">
          <a:off x="841205" y="3229286"/>
          <a:ext cx="1500766" cy="76452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+mn-lt"/>
            </a:rPr>
            <a:t>Desarrollo institucional</a:t>
          </a:r>
          <a:endParaRPr lang="es-ES" sz="1800" b="1" kern="1200" dirty="0">
            <a:latin typeface="+mn-lt"/>
          </a:endParaRPr>
        </a:p>
      </dsp:txBody>
      <dsp:txXfrm>
        <a:off x="841205" y="3229286"/>
        <a:ext cx="1500766" cy="764524"/>
      </dsp:txXfrm>
    </dsp:sp>
    <dsp:sp modelId="{3A4CC3F4-F721-48F5-860D-1C05A8AF7646}">
      <dsp:nvSpPr>
        <dsp:cNvPr id="0" name=""/>
        <dsp:cNvSpPr/>
      </dsp:nvSpPr>
      <dsp:spPr>
        <a:xfrm>
          <a:off x="2160907" y="900007"/>
          <a:ext cx="1281096" cy="56388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Planificación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30%</a:t>
          </a:r>
          <a:endParaRPr lang="es-ES" sz="1400" b="1" kern="1200" dirty="0">
            <a:latin typeface="+mn-lt"/>
          </a:endParaRPr>
        </a:p>
      </dsp:txBody>
      <dsp:txXfrm>
        <a:off x="2160907" y="900007"/>
        <a:ext cx="1281096" cy="563887"/>
      </dsp:txXfrm>
    </dsp:sp>
    <dsp:sp modelId="{08EF4AB8-1B47-4BEE-B128-938958F832F8}">
      <dsp:nvSpPr>
        <dsp:cNvPr id="0" name=""/>
        <dsp:cNvSpPr/>
      </dsp:nvSpPr>
      <dsp:spPr>
        <a:xfrm>
          <a:off x="3629059" y="224444"/>
          <a:ext cx="1281096" cy="3701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Planificación estratégica</a:t>
          </a:r>
          <a:endParaRPr lang="es-ES" sz="1200" b="0" i="0" kern="1200" dirty="0">
            <a:latin typeface="+mn-lt"/>
          </a:endParaRPr>
        </a:p>
      </dsp:txBody>
      <dsp:txXfrm>
        <a:off x="3629059" y="224444"/>
        <a:ext cx="1281096" cy="370113"/>
      </dsp:txXfrm>
    </dsp:sp>
    <dsp:sp modelId="{B28DB3A8-8B8D-4A01-B98D-0BC7CFAED8FE}">
      <dsp:nvSpPr>
        <dsp:cNvPr id="0" name=""/>
        <dsp:cNvSpPr/>
      </dsp:nvSpPr>
      <dsp:spPr>
        <a:xfrm>
          <a:off x="5097212" y="3744"/>
          <a:ext cx="1281096" cy="3701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Plan estratégico</a:t>
          </a:r>
          <a:endParaRPr lang="es-ES" sz="1100" kern="1200" dirty="0">
            <a:latin typeface="+mn-lt"/>
          </a:endParaRPr>
        </a:p>
      </dsp:txBody>
      <dsp:txXfrm>
        <a:off x="5097212" y="3744"/>
        <a:ext cx="1281096" cy="370113"/>
      </dsp:txXfrm>
    </dsp:sp>
    <dsp:sp modelId="{2DAB5EED-18D5-4CDA-BED4-26949972170E}">
      <dsp:nvSpPr>
        <dsp:cNvPr id="0" name=""/>
        <dsp:cNvSpPr/>
      </dsp:nvSpPr>
      <dsp:spPr>
        <a:xfrm>
          <a:off x="5097212" y="445144"/>
          <a:ext cx="1281096" cy="3701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Elaboración del plan</a:t>
          </a:r>
          <a:endParaRPr lang="es-ES" sz="1100" kern="1200" dirty="0">
            <a:latin typeface="+mn-lt"/>
          </a:endParaRPr>
        </a:p>
      </dsp:txBody>
      <dsp:txXfrm>
        <a:off x="5097212" y="445144"/>
        <a:ext cx="1281096" cy="370113"/>
      </dsp:txXfrm>
    </dsp:sp>
    <dsp:sp modelId="{71E71DF9-59F2-4E19-908A-BC9EE03D3E3B}">
      <dsp:nvSpPr>
        <dsp:cNvPr id="0" name=""/>
        <dsp:cNvSpPr/>
      </dsp:nvSpPr>
      <dsp:spPr>
        <a:xfrm>
          <a:off x="3629059" y="990803"/>
          <a:ext cx="1281096" cy="60299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Instrumentos de planificación institucional</a:t>
          </a:r>
          <a:endParaRPr lang="es-ES" sz="1100" kern="1200" dirty="0">
            <a:latin typeface="+mn-lt"/>
          </a:endParaRPr>
        </a:p>
      </dsp:txBody>
      <dsp:txXfrm>
        <a:off x="3629059" y="990803"/>
        <a:ext cx="1281096" cy="602994"/>
      </dsp:txXfrm>
    </dsp:sp>
    <dsp:sp modelId="{D6C96617-7C48-4A9A-B381-FB06D318A100}">
      <dsp:nvSpPr>
        <dsp:cNvPr id="0" name=""/>
        <dsp:cNvSpPr/>
      </dsp:nvSpPr>
      <dsp:spPr>
        <a:xfrm>
          <a:off x="5097212" y="886544"/>
          <a:ext cx="1281096" cy="3701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POA</a:t>
          </a:r>
          <a:endParaRPr lang="es-ES" sz="1100" kern="1200" dirty="0">
            <a:latin typeface="+mn-lt"/>
          </a:endParaRPr>
        </a:p>
      </dsp:txBody>
      <dsp:txXfrm>
        <a:off x="5097212" y="886544"/>
        <a:ext cx="1281096" cy="370113"/>
      </dsp:txXfrm>
    </dsp:sp>
    <dsp:sp modelId="{CA2D014B-2DC3-454E-93D7-C99CBAB40749}">
      <dsp:nvSpPr>
        <dsp:cNvPr id="0" name=""/>
        <dsp:cNvSpPr/>
      </dsp:nvSpPr>
      <dsp:spPr>
        <a:xfrm>
          <a:off x="5097212" y="1327943"/>
          <a:ext cx="1281096" cy="3701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PAI</a:t>
          </a:r>
          <a:endParaRPr lang="es-ES" sz="1100" kern="1200" dirty="0">
            <a:latin typeface="+mn-lt"/>
          </a:endParaRPr>
        </a:p>
      </dsp:txBody>
      <dsp:txXfrm>
        <a:off x="5097212" y="1327943"/>
        <a:ext cx="1281096" cy="370113"/>
      </dsp:txXfrm>
    </dsp:sp>
    <dsp:sp modelId="{859A9434-6B14-48C3-9ACD-8694DE9E9CE0}">
      <dsp:nvSpPr>
        <dsp:cNvPr id="0" name=""/>
        <dsp:cNvSpPr/>
      </dsp:nvSpPr>
      <dsp:spPr>
        <a:xfrm>
          <a:off x="3629059" y="1769343"/>
          <a:ext cx="1281096" cy="3701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Monitoreo y evaluación</a:t>
          </a:r>
          <a:endParaRPr lang="es-ES" sz="1100" kern="1200" dirty="0">
            <a:latin typeface="+mn-lt"/>
          </a:endParaRPr>
        </a:p>
      </dsp:txBody>
      <dsp:txXfrm>
        <a:off x="3629059" y="1769343"/>
        <a:ext cx="1281096" cy="370113"/>
      </dsp:txXfrm>
    </dsp:sp>
    <dsp:sp modelId="{D7519353-BEAA-4124-868D-837340175865}">
      <dsp:nvSpPr>
        <dsp:cNvPr id="0" name=""/>
        <dsp:cNvSpPr/>
      </dsp:nvSpPr>
      <dsp:spPr>
        <a:xfrm>
          <a:off x="5097212" y="1769343"/>
          <a:ext cx="1281096" cy="37011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Programas, proyectos</a:t>
          </a:r>
          <a:endParaRPr lang="es-ES" sz="1100" kern="1200" dirty="0">
            <a:latin typeface="+mn-lt"/>
          </a:endParaRPr>
        </a:p>
      </dsp:txBody>
      <dsp:txXfrm>
        <a:off x="5097212" y="1769343"/>
        <a:ext cx="1281096" cy="370113"/>
      </dsp:txXfrm>
    </dsp:sp>
    <dsp:sp modelId="{482931A7-4351-46E8-A8C3-06358190C6D7}">
      <dsp:nvSpPr>
        <dsp:cNvPr id="0" name=""/>
        <dsp:cNvSpPr/>
      </dsp:nvSpPr>
      <dsp:spPr>
        <a:xfrm>
          <a:off x="2160907" y="3261683"/>
          <a:ext cx="1672884" cy="4762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Gestión administrativa 25%</a:t>
          </a:r>
          <a:endParaRPr lang="es-ES" sz="1400" b="1" kern="1200" dirty="0">
            <a:latin typeface="+mn-lt"/>
          </a:endParaRPr>
        </a:p>
      </dsp:txBody>
      <dsp:txXfrm>
        <a:off x="2160907" y="3261683"/>
        <a:ext cx="1672884" cy="476210"/>
      </dsp:txXfrm>
    </dsp:sp>
    <dsp:sp modelId="{694D4298-CD8F-435F-BA41-5E47359C1F12}">
      <dsp:nvSpPr>
        <dsp:cNvPr id="0" name=""/>
        <dsp:cNvSpPr/>
      </dsp:nvSpPr>
      <dsp:spPr>
        <a:xfrm>
          <a:off x="5336933" y="2372458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Herramientas de desarrollo institucional</a:t>
          </a:r>
          <a:endParaRPr lang="es-ES" sz="1200" b="0" i="0" kern="1200" dirty="0">
            <a:latin typeface="+mn-lt"/>
          </a:endParaRPr>
        </a:p>
      </dsp:txBody>
      <dsp:txXfrm>
        <a:off x="5336933" y="2372458"/>
        <a:ext cx="1672884" cy="307196"/>
      </dsp:txXfrm>
    </dsp:sp>
    <dsp:sp modelId="{4A880031-2BAE-44E9-9BEF-5A2AFE5916AC}">
      <dsp:nvSpPr>
        <dsp:cNvPr id="0" name=""/>
        <dsp:cNvSpPr/>
      </dsp:nvSpPr>
      <dsp:spPr>
        <a:xfrm>
          <a:off x="7090115" y="1993975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Normativa talento humano</a:t>
          </a:r>
          <a:endParaRPr lang="es-ES" sz="1100" kern="1200" dirty="0">
            <a:latin typeface="+mn-lt"/>
          </a:endParaRPr>
        </a:p>
      </dsp:txBody>
      <dsp:txXfrm>
        <a:off x="7090115" y="1993975"/>
        <a:ext cx="1672884" cy="307196"/>
      </dsp:txXfrm>
    </dsp:sp>
    <dsp:sp modelId="{A2A256B9-F006-4F63-9EEC-7954FD57BE7E}">
      <dsp:nvSpPr>
        <dsp:cNvPr id="0" name=""/>
        <dsp:cNvSpPr/>
      </dsp:nvSpPr>
      <dsp:spPr>
        <a:xfrm>
          <a:off x="7090115" y="2372458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Servidores públicos</a:t>
          </a:r>
          <a:endParaRPr lang="es-ES" sz="1100" kern="1200" dirty="0">
            <a:latin typeface="+mn-lt"/>
          </a:endParaRPr>
        </a:p>
      </dsp:txBody>
      <dsp:txXfrm>
        <a:off x="7090115" y="2372458"/>
        <a:ext cx="1672884" cy="307196"/>
      </dsp:txXfrm>
    </dsp:sp>
    <dsp:sp modelId="{E6641351-0FDE-4E5E-8D51-542B0F87F104}">
      <dsp:nvSpPr>
        <dsp:cNvPr id="0" name=""/>
        <dsp:cNvSpPr/>
      </dsp:nvSpPr>
      <dsp:spPr>
        <a:xfrm>
          <a:off x="7090115" y="2750940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Nivel de instrucción</a:t>
          </a:r>
          <a:endParaRPr lang="es-ES" sz="1100" kern="1200" dirty="0">
            <a:latin typeface="+mn-lt"/>
          </a:endParaRPr>
        </a:p>
      </dsp:txBody>
      <dsp:txXfrm>
        <a:off x="7090115" y="2750940"/>
        <a:ext cx="1672884" cy="307196"/>
      </dsp:txXfrm>
    </dsp:sp>
    <dsp:sp modelId="{B3BEF6BE-F168-4054-B5C4-AC51CE55B3CA}">
      <dsp:nvSpPr>
        <dsp:cNvPr id="0" name=""/>
        <dsp:cNvSpPr/>
      </dsp:nvSpPr>
      <dsp:spPr>
        <a:xfrm>
          <a:off x="5336933" y="2750940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Procesos de contratación pública</a:t>
          </a:r>
          <a:endParaRPr lang="es-ES" sz="1200" b="0" i="0" kern="1200" dirty="0">
            <a:latin typeface="+mn-lt"/>
          </a:endParaRPr>
        </a:p>
      </dsp:txBody>
      <dsp:txXfrm>
        <a:off x="5336933" y="2750940"/>
        <a:ext cx="1672884" cy="307196"/>
      </dsp:txXfrm>
    </dsp:sp>
    <dsp:sp modelId="{466C6B3E-4B2C-44F6-BC5E-412CDE966EF7}">
      <dsp:nvSpPr>
        <dsp:cNvPr id="0" name=""/>
        <dsp:cNvSpPr/>
      </dsp:nvSpPr>
      <dsp:spPr>
        <a:xfrm>
          <a:off x="5336933" y="3129423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Manual de control interno</a:t>
          </a:r>
          <a:endParaRPr lang="es-ES" sz="1200" b="0" i="0" kern="1200" dirty="0">
            <a:latin typeface="+mn-lt"/>
          </a:endParaRPr>
        </a:p>
      </dsp:txBody>
      <dsp:txXfrm>
        <a:off x="5336933" y="3129423"/>
        <a:ext cx="1672884" cy="307196"/>
      </dsp:txXfrm>
    </dsp:sp>
    <dsp:sp modelId="{F02F9AE0-C126-4DD5-8E2C-EAA43C69B551}">
      <dsp:nvSpPr>
        <dsp:cNvPr id="0" name=""/>
        <dsp:cNvSpPr/>
      </dsp:nvSpPr>
      <dsp:spPr>
        <a:xfrm>
          <a:off x="5336933" y="3507905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err="1" smtClean="0">
              <a:latin typeface="+mn-lt"/>
            </a:rPr>
            <a:t>TICs</a:t>
          </a:r>
          <a:endParaRPr lang="es-ES" sz="1200" b="0" i="0" kern="1200" dirty="0">
            <a:latin typeface="+mn-lt"/>
          </a:endParaRPr>
        </a:p>
      </dsp:txBody>
      <dsp:txXfrm>
        <a:off x="5336933" y="3507905"/>
        <a:ext cx="1672884" cy="307196"/>
      </dsp:txXfrm>
    </dsp:sp>
    <dsp:sp modelId="{11A19D38-8AA4-45C4-9B51-B54E2AFA67DF}">
      <dsp:nvSpPr>
        <dsp:cNvPr id="0" name=""/>
        <dsp:cNvSpPr/>
      </dsp:nvSpPr>
      <dsp:spPr>
        <a:xfrm>
          <a:off x="7090115" y="3318664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Conectividad</a:t>
          </a:r>
          <a:endParaRPr lang="es-ES" sz="1200" b="0" i="0" kern="1200" dirty="0">
            <a:latin typeface="+mn-lt"/>
          </a:endParaRPr>
        </a:p>
      </dsp:txBody>
      <dsp:txXfrm>
        <a:off x="7090115" y="3318664"/>
        <a:ext cx="1672884" cy="307196"/>
      </dsp:txXfrm>
    </dsp:sp>
    <dsp:sp modelId="{2C02B61B-5B49-46B4-AA7C-7982DFB9F44D}">
      <dsp:nvSpPr>
        <dsp:cNvPr id="0" name=""/>
        <dsp:cNvSpPr/>
      </dsp:nvSpPr>
      <dsp:spPr>
        <a:xfrm>
          <a:off x="7090115" y="3697146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Sistemas informáticos internos</a:t>
          </a:r>
          <a:endParaRPr lang="es-ES" sz="1200" b="0" i="0" kern="1200" dirty="0">
            <a:latin typeface="+mn-lt"/>
          </a:endParaRPr>
        </a:p>
      </dsp:txBody>
      <dsp:txXfrm>
        <a:off x="7090115" y="3697146"/>
        <a:ext cx="1672884" cy="307196"/>
      </dsp:txXfrm>
    </dsp:sp>
    <dsp:sp modelId="{6C7BE8BC-B67B-490F-B254-B8C3DA1DF61C}">
      <dsp:nvSpPr>
        <dsp:cNvPr id="0" name=""/>
        <dsp:cNvSpPr/>
      </dsp:nvSpPr>
      <dsp:spPr>
        <a:xfrm>
          <a:off x="5336933" y="3886388"/>
          <a:ext cx="1672884" cy="3071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Instalaciones</a:t>
          </a:r>
          <a:endParaRPr lang="es-ES" sz="1200" b="0" i="0" kern="1200" dirty="0">
            <a:latin typeface="+mn-lt"/>
          </a:endParaRPr>
        </a:p>
      </dsp:txBody>
      <dsp:txXfrm>
        <a:off x="5336933" y="3886388"/>
        <a:ext cx="1672884" cy="307196"/>
      </dsp:txXfrm>
    </dsp:sp>
    <dsp:sp modelId="{8A5B22FB-2912-471F-BC86-665D73A6819F}">
      <dsp:nvSpPr>
        <dsp:cNvPr id="0" name=""/>
        <dsp:cNvSpPr/>
      </dsp:nvSpPr>
      <dsp:spPr>
        <a:xfrm>
          <a:off x="2160907" y="4628689"/>
          <a:ext cx="2146743" cy="49790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smtClean="0">
              <a:latin typeface="+mn-lt"/>
            </a:rPr>
            <a:t>Gestión financiera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smtClean="0">
              <a:latin typeface="+mn-lt"/>
            </a:rPr>
            <a:t>25%</a:t>
          </a:r>
          <a:endParaRPr lang="es-ES" sz="1400" b="1" i="0" kern="1200" dirty="0">
            <a:latin typeface="+mn-lt"/>
          </a:endParaRPr>
        </a:p>
      </dsp:txBody>
      <dsp:txXfrm>
        <a:off x="2160907" y="4628689"/>
        <a:ext cx="2146743" cy="497901"/>
      </dsp:txXfrm>
    </dsp:sp>
    <dsp:sp modelId="{EB353CF1-CBB5-48C2-A101-EE9BD07F4069}">
      <dsp:nvSpPr>
        <dsp:cNvPr id="0" name=""/>
        <dsp:cNvSpPr/>
      </dsp:nvSpPr>
      <dsp:spPr>
        <a:xfrm>
          <a:off x="4494705" y="4481638"/>
          <a:ext cx="2560061" cy="3603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Presupuesto</a:t>
          </a:r>
          <a:endParaRPr lang="es-ES" sz="1200" b="0" i="0" kern="1200" dirty="0">
            <a:latin typeface="+mn-lt"/>
          </a:endParaRPr>
        </a:p>
      </dsp:txBody>
      <dsp:txXfrm>
        <a:off x="4494705" y="4481638"/>
        <a:ext cx="2560061" cy="360358"/>
      </dsp:txXfrm>
    </dsp:sp>
    <dsp:sp modelId="{38D6D5CE-8C4B-40B5-AD77-40547E3F3F6A}">
      <dsp:nvSpPr>
        <dsp:cNvPr id="0" name=""/>
        <dsp:cNvSpPr/>
      </dsp:nvSpPr>
      <dsp:spPr>
        <a:xfrm>
          <a:off x="4494705" y="4913283"/>
          <a:ext cx="2560061" cy="3603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>
              <a:latin typeface="+mn-lt"/>
            </a:rPr>
            <a:t>Sistemas para la gestión financiera</a:t>
          </a:r>
          <a:endParaRPr lang="es-ES" sz="1100" b="0" i="0" kern="1200" dirty="0">
            <a:latin typeface="+mn-lt"/>
          </a:endParaRPr>
        </a:p>
      </dsp:txBody>
      <dsp:txXfrm>
        <a:off x="4494705" y="4913283"/>
        <a:ext cx="2560061" cy="360358"/>
      </dsp:txXfrm>
    </dsp:sp>
    <dsp:sp modelId="{DFE1BAFC-9339-4438-9589-A3B6BE4409C7}">
      <dsp:nvSpPr>
        <dsp:cNvPr id="0" name=""/>
        <dsp:cNvSpPr/>
      </dsp:nvSpPr>
      <dsp:spPr>
        <a:xfrm>
          <a:off x="2160907" y="5243690"/>
          <a:ext cx="2146743" cy="53106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latin typeface="+mn-lt"/>
            </a:rPr>
            <a:t>Regulación y control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latin typeface="+mn-lt"/>
            </a:rPr>
            <a:t>10%</a:t>
          </a:r>
          <a:endParaRPr lang="es-ES" sz="1400" b="1" kern="1200" dirty="0">
            <a:latin typeface="+mn-lt"/>
          </a:endParaRPr>
        </a:p>
      </dsp:txBody>
      <dsp:txXfrm>
        <a:off x="2160907" y="5243690"/>
        <a:ext cx="2146743" cy="531061"/>
      </dsp:txXfrm>
    </dsp:sp>
    <dsp:sp modelId="{D9BC22C3-3758-4F35-A669-9DD202309E5F}">
      <dsp:nvSpPr>
        <dsp:cNvPr id="0" name=""/>
        <dsp:cNvSpPr/>
      </dsp:nvSpPr>
      <dsp:spPr>
        <a:xfrm>
          <a:off x="4494705" y="5344928"/>
          <a:ext cx="2874595" cy="3285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>
              <a:latin typeface="+mn-lt"/>
            </a:rPr>
            <a:t>Formulación de lineamientos para emisión de ordenanzas</a:t>
          </a:r>
          <a:endParaRPr lang="es-ES" sz="1200" b="0" i="0" kern="1200" dirty="0">
            <a:latin typeface="+mn-lt"/>
          </a:endParaRPr>
        </a:p>
      </dsp:txBody>
      <dsp:txXfrm>
        <a:off x="4494705" y="5344928"/>
        <a:ext cx="2874595" cy="328584"/>
      </dsp:txXfrm>
    </dsp:sp>
    <dsp:sp modelId="{C94888DF-3B83-4770-8BB2-5463F8FFA01E}">
      <dsp:nvSpPr>
        <dsp:cNvPr id="0" name=""/>
        <dsp:cNvSpPr/>
      </dsp:nvSpPr>
      <dsp:spPr>
        <a:xfrm>
          <a:off x="2160907" y="5894965"/>
          <a:ext cx="2146743" cy="42812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+mn-lt"/>
            </a:rPr>
            <a:t>Participación ciudadana 10%</a:t>
          </a:r>
          <a:endParaRPr lang="es-ES" sz="1400" b="1" kern="1200" dirty="0">
            <a:latin typeface="+mn-lt"/>
          </a:endParaRPr>
        </a:p>
      </dsp:txBody>
      <dsp:txXfrm>
        <a:off x="2160907" y="5894965"/>
        <a:ext cx="2146743" cy="428123"/>
      </dsp:txXfrm>
    </dsp:sp>
    <dsp:sp modelId="{3F9203B6-C982-4940-BB8D-614C1BDAEF86}">
      <dsp:nvSpPr>
        <dsp:cNvPr id="0" name=""/>
        <dsp:cNvSpPr/>
      </dsp:nvSpPr>
      <dsp:spPr>
        <a:xfrm>
          <a:off x="4494705" y="5744799"/>
          <a:ext cx="2874595" cy="3285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Mecanismos de participación ciudadana</a:t>
          </a:r>
          <a:endParaRPr lang="es-ES" sz="1100" kern="1200" dirty="0">
            <a:latin typeface="+mn-lt"/>
          </a:endParaRPr>
        </a:p>
      </dsp:txBody>
      <dsp:txXfrm>
        <a:off x="4494705" y="5744799"/>
        <a:ext cx="2874595" cy="328584"/>
      </dsp:txXfrm>
    </dsp:sp>
    <dsp:sp modelId="{C03B5134-DCD5-4C16-8B6A-1E61909C490B}">
      <dsp:nvSpPr>
        <dsp:cNvPr id="0" name=""/>
        <dsp:cNvSpPr/>
      </dsp:nvSpPr>
      <dsp:spPr>
        <a:xfrm>
          <a:off x="4494705" y="6144670"/>
          <a:ext cx="2874595" cy="3285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latin typeface="+mn-lt"/>
            </a:rPr>
            <a:t>Transparencia y control social: rendición de cuentas</a:t>
          </a:r>
          <a:endParaRPr lang="es-ES" sz="1100" kern="1200" dirty="0">
            <a:latin typeface="+mn-lt"/>
          </a:endParaRPr>
        </a:p>
      </dsp:txBody>
      <dsp:txXfrm>
        <a:off x="4494705" y="6144670"/>
        <a:ext cx="2874595" cy="3285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22D1-9246-4828-AD91-B13D556591BF}">
      <dsp:nvSpPr>
        <dsp:cNvPr id="0" name=""/>
        <dsp:cNvSpPr/>
      </dsp:nvSpPr>
      <dsp:spPr>
        <a:xfrm>
          <a:off x="2937191" y="726614"/>
          <a:ext cx="557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774" y="45720"/>
              </a:lnTo>
            </a:path>
          </a:pathLst>
        </a:custGeom>
        <a:noFill/>
        <a:ln w="222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3201369" y="769389"/>
        <a:ext cx="29418" cy="5889"/>
      </dsp:txXfrm>
    </dsp:sp>
    <dsp:sp modelId="{D695FA02-47F8-4E43-8681-B573E3EA6861}">
      <dsp:nvSpPr>
        <dsp:cNvPr id="0" name=""/>
        <dsp:cNvSpPr/>
      </dsp:nvSpPr>
      <dsp:spPr>
        <a:xfrm>
          <a:off x="380839" y="4888"/>
          <a:ext cx="2558151" cy="1534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Cinco componentes con sus ponderaciones. Cada componente está conformado por criterios y variables.</a:t>
          </a:r>
          <a:endParaRPr lang="es-ES" sz="1600" kern="1200" dirty="0"/>
        </a:p>
      </dsp:txBody>
      <dsp:txXfrm>
        <a:off x="380839" y="4888"/>
        <a:ext cx="2558151" cy="1534890"/>
      </dsp:txXfrm>
    </dsp:sp>
    <dsp:sp modelId="{A12A9CF5-A1A3-49AF-B2AC-BFE64EC37D9A}">
      <dsp:nvSpPr>
        <dsp:cNvPr id="0" name=""/>
        <dsp:cNvSpPr/>
      </dsp:nvSpPr>
      <dsp:spPr>
        <a:xfrm>
          <a:off x="1659915" y="1537979"/>
          <a:ext cx="3146526" cy="557774"/>
        </a:xfrm>
        <a:custGeom>
          <a:avLst/>
          <a:gdLst/>
          <a:ahLst/>
          <a:cxnLst/>
          <a:rect l="0" t="0" r="0" b="0"/>
          <a:pathLst>
            <a:path>
              <a:moveTo>
                <a:pt x="3146526" y="0"/>
              </a:moveTo>
              <a:lnTo>
                <a:pt x="3146526" y="295987"/>
              </a:lnTo>
              <a:lnTo>
                <a:pt x="0" y="295987"/>
              </a:lnTo>
              <a:lnTo>
                <a:pt x="0" y="557774"/>
              </a:lnTo>
            </a:path>
          </a:pathLst>
        </a:custGeom>
        <a:noFill/>
        <a:ln w="222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3153151" y="1813922"/>
        <a:ext cx="160053" cy="5889"/>
      </dsp:txXfrm>
    </dsp:sp>
    <dsp:sp modelId="{0A381203-A1C6-462C-90FF-E27BDD569ACD}">
      <dsp:nvSpPr>
        <dsp:cNvPr id="0" name=""/>
        <dsp:cNvSpPr/>
      </dsp:nvSpPr>
      <dsp:spPr>
        <a:xfrm>
          <a:off x="3527365" y="4888"/>
          <a:ext cx="2558151" cy="1534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Estandarización de las variables para tener una misma escala de medida.</a:t>
          </a:r>
        </a:p>
      </dsp:txBody>
      <dsp:txXfrm>
        <a:off x="3527365" y="4888"/>
        <a:ext cx="2558151" cy="1534890"/>
      </dsp:txXfrm>
    </dsp:sp>
    <dsp:sp modelId="{E71CF6C5-8525-4E7F-88E7-95767A7F88B6}">
      <dsp:nvSpPr>
        <dsp:cNvPr id="0" name=""/>
        <dsp:cNvSpPr/>
      </dsp:nvSpPr>
      <dsp:spPr>
        <a:xfrm>
          <a:off x="2937191" y="2849880"/>
          <a:ext cx="5577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774" y="45720"/>
              </a:lnTo>
            </a:path>
          </a:pathLst>
        </a:custGeom>
        <a:noFill/>
        <a:ln w="222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201369" y="2892655"/>
        <a:ext cx="29418" cy="5889"/>
      </dsp:txXfrm>
    </dsp:sp>
    <dsp:sp modelId="{8E434306-AEBF-404C-9253-1BC6462080AF}">
      <dsp:nvSpPr>
        <dsp:cNvPr id="0" name=""/>
        <dsp:cNvSpPr/>
      </dsp:nvSpPr>
      <dsp:spPr>
        <a:xfrm>
          <a:off x="380839" y="2128154"/>
          <a:ext cx="2558151" cy="1534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Se agregan las variables, criterios y componentes hasta obtener un puntaje. </a:t>
          </a:r>
        </a:p>
      </dsp:txBody>
      <dsp:txXfrm>
        <a:off x="380839" y="2128154"/>
        <a:ext cx="2558151" cy="1534890"/>
      </dsp:txXfrm>
    </dsp:sp>
    <dsp:sp modelId="{03EBEA1A-E62C-47FE-86AD-7FBDDB77C2B8}">
      <dsp:nvSpPr>
        <dsp:cNvPr id="0" name=""/>
        <dsp:cNvSpPr/>
      </dsp:nvSpPr>
      <dsp:spPr>
        <a:xfrm>
          <a:off x="1877716" y="3661245"/>
          <a:ext cx="2928725" cy="557774"/>
        </a:xfrm>
        <a:custGeom>
          <a:avLst/>
          <a:gdLst/>
          <a:ahLst/>
          <a:cxnLst/>
          <a:rect l="0" t="0" r="0" b="0"/>
          <a:pathLst>
            <a:path>
              <a:moveTo>
                <a:pt x="2928725" y="0"/>
              </a:moveTo>
              <a:lnTo>
                <a:pt x="2928725" y="295987"/>
              </a:lnTo>
              <a:lnTo>
                <a:pt x="0" y="295987"/>
              </a:lnTo>
              <a:lnTo>
                <a:pt x="0" y="557774"/>
              </a:lnTo>
            </a:path>
          </a:pathLst>
        </a:custGeom>
        <a:noFill/>
        <a:ln w="22225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3267397" y="3937188"/>
        <a:ext cx="149362" cy="5889"/>
      </dsp:txXfrm>
    </dsp:sp>
    <dsp:sp modelId="{ADD996CE-233D-4E1A-A435-85D9EA138E52}">
      <dsp:nvSpPr>
        <dsp:cNvPr id="0" name=""/>
        <dsp:cNvSpPr/>
      </dsp:nvSpPr>
      <dsp:spPr>
        <a:xfrm>
          <a:off x="3527365" y="2128154"/>
          <a:ext cx="2558151" cy="1534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puntaje obtenido por mancomunidad y consorcio es comparable pues  se utilizaron las mismas variables y escala de medida.</a:t>
          </a:r>
          <a:endParaRPr lang="es-ES" sz="1600" kern="1200" dirty="0" smtClean="0">
            <a:latin typeface="+mn-lt"/>
          </a:endParaRPr>
        </a:p>
      </dsp:txBody>
      <dsp:txXfrm>
        <a:off x="3527365" y="2128154"/>
        <a:ext cx="2558151" cy="1534890"/>
      </dsp:txXfrm>
    </dsp:sp>
    <dsp:sp modelId="{44D63B47-2354-451B-8FC7-8346A4300832}">
      <dsp:nvSpPr>
        <dsp:cNvPr id="0" name=""/>
        <dsp:cNvSpPr/>
      </dsp:nvSpPr>
      <dsp:spPr>
        <a:xfrm>
          <a:off x="380839" y="4251420"/>
          <a:ext cx="2993753" cy="1534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Con el puntaje se asigna una categoría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+mn-lt"/>
            </a:rPr>
            <a:t>Bajo: de 0 hasta 0,35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+mn-lt"/>
            </a:rPr>
            <a:t>Medio: de 0,36 hasta 0,65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+mn-lt"/>
            </a:rPr>
            <a:t>Alto: de 0,66 hasta 1</a:t>
          </a:r>
        </a:p>
      </dsp:txBody>
      <dsp:txXfrm>
        <a:off x="380839" y="4251420"/>
        <a:ext cx="2993753" cy="153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153" cy="34036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0597" y="1"/>
            <a:ext cx="4307153" cy="34036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59D6946D-4CCF-46FD-A974-F8ABF0EDE103}" type="datetimeFigureOut">
              <a:rPr lang="es-EC" smtClean="0"/>
              <a:t>21/09/2016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65251"/>
            <a:ext cx="4307153" cy="34036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0597" y="6465251"/>
            <a:ext cx="4307153" cy="34036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E1978E49-4C26-45AD-9AE8-058C6CD056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740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C1FE7-F0E9-E242-A76D-53F29345AC70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3775" y="3233738"/>
            <a:ext cx="7951788" cy="3062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AAB9F-8997-F34A-BA9F-43B08EA4F8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54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EC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1pPr>
            <a:lvl2pPr marL="746219" indent="-287007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2pPr>
            <a:lvl3pPr marL="1148029" indent="-229606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3pPr>
            <a:lvl4pPr marL="1607241" indent="-229606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4pPr>
            <a:lvl5pPr marL="2066453" indent="-229606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5pPr>
            <a:lvl6pPr marL="2525664" indent="-229606" defTabSz="459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6pPr>
            <a:lvl7pPr marL="2984876" indent="-229606" defTabSz="459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7pPr>
            <a:lvl8pPr marL="3444088" indent="-229606" defTabSz="459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8pPr>
            <a:lvl9pPr marL="3903299" indent="-229606" defTabSz="459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9pPr>
          </a:lstStyle>
          <a:p>
            <a:pPr eaLnBrk="1" hangingPunct="1"/>
            <a:fld id="{032914AD-BA35-47D2-B576-117ED13052BC}" type="slidenum">
              <a:rPr lang="es-ES" altLang="es-EC" smtClean="0">
                <a:solidFill>
                  <a:srgbClr val="000000"/>
                </a:solidFill>
              </a:rPr>
              <a:pPr eaLnBrk="1" hangingPunct="1"/>
              <a:t>8</a:t>
            </a:fld>
            <a:endParaRPr lang="es-ES" altLang="es-EC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0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sotip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86" y="4876804"/>
            <a:ext cx="7087830" cy="1659445"/>
          </a:xfrm>
          <a:prstGeom prst="rect">
            <a:avLst/>
          </a:prstGeom>
        </p:spPr>
      </p:pic>
      <p:pic>
        <p:nvPicPr>
          <p:cNvPr id="9" name="Imagen 8" descr="logo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4" y="228600"/>
            <a:ext cx="2414435" cy="795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920" y="1752604"/>
            <a:ext cx="7773750" cy="1470025"/>
          </a:xfrm>
        </p:spPr>
        <p:txBody>
          <a:bodyPr/>
          <a:lstStyle>
            <a:lvl1pPr>
              <a:defRPr>
                <a:solidFill>
                  <a:srgbClr val="1C2A6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839" y="3429000"/>
            <a:ext cx="6401912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42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7545110" cy="868362"/>
          </a:xfrm>
        </p:spPr>
        <p:txBody>
          <a:bodyPr/>
          <a:lstStyle>
            <a:lvl1pPr>
              <a:defRPr>
                <a:solidFill>
                  <a:srgbClr val="1C2A66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0" y="1600200"/>
            <a:ext cx="8231029" cy="4800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7" name="Imagen 6" descr="bola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9" y="6477000"/>
            <a:ext cx="1557799" cy="277368"/>
          </a:xfrm>
          <a:prstGeom prst="rect">
            <a:avLst/>
          </a:prstGeom>
        </p:spPr>
      </p:pic>
      <p:pic>
        <p:nvPicPr>
          <p:cNvPr id="8" name="Imagen 7" descr="logo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76" y="152400"/>
            <a:ext cx="1097471" cy="6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80" y="1600204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80" y="6356354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AAC6-2A0B-BC4D-9A4A-D26B8E98F21E}" type="datetimeFigureOut">
              <a:rPr lang="es-ES" smtClean="0"/>
              <a:t>21/09/2016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743" y="6356354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4339" y="6356354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DC79-F367-4E4F-AD58-2BA296B6A3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11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2800" b="1" i="1" dirty="0"/>
              <a:t>Las </a:t>
            </a:r>
            <a:r>
              <a:rPr lang="es-EC" sz="2800" b="1" i="1" dirty="0" smtClean="0"/>
              <a:t>mancomunidades como </a:t>
            </a:r>
            <a:r>
              <a:rPr lang="es-EC" sz="2800" b="1" i="1" dirty="0"/>
              <a:t>m</a:t>
            </a:r>
            <a:r>
              <a:rPr lang="es-EC" sz="2800" b="1" i="1" dirty="0" smtClean="0"/>
              <a:t>odelo </a:t>
            </a:r>
            <a:r>
              <a:rPr lang="es-EC" sz="2800" b="1" i="1" dirty="0"/>
              <a:t>de </a:t>
            </a:r>
            <a:r>
              <a:rPr lang="es-EC" sz="2800" b="1" i="1" dirty="0" smtClean="0"/>
              <a:t>gestión </a:t>
            </a:r>
            <a:r>
              <a:rPr lang="es-EC" sz="2800" b="1" i="1" dirty="0"/>
              <a:t>a</a:t>
            </a:r>
            <a:r>
              <a:rPr lang="es-EC" sz="2800" b="1" i="1" dirty="0" smtClean="0"/>
              <a:t>sociativo </a:t>
            </a:r>
            <a:r>
              <a:rPr lang="es-EC" sz="2800" b="1" i="1" dirty="0"/>
              <a:t>p</a:t>
            </a:r>
            <a:r>
              <a:rPr lang="es-EC" sz="2800" b="1" i="1" dirty="0" smtClean="0"/>
              <a:t>ara </a:t>
            </a:r>
            <a:r>
              <a:rPr lang="es-EC" sz="2800" b="1" i="1" dirty="0"/>
              <a:t>el </a:t>
            </a:r>
            <a:r>
              <a:rPr lang="es-EC" sz="2800" b="1" i="1" dirty="0" smtClean="0"/>
              <a:t>ejercicio </a:t>
            </a:r>
            <a:r>
              <a:rPr lang="es-EC" sz="2800" b="1" i="1" dirty="0"/>
              <a:t>de las </a:t>
            </a:r>
            <a:r>
              <a:rPr lang="es-EC" sz="2800" b="1" i="1" dirty="0" smtClean="0"/>
              <a:t>competencias </a:t>
            </a:r>
            <a:r>
              <a:rPr lang="es-EC" sz="2800" b="1" i="1" dirty="0"/>
              <a:t>de los Gobiernos Autónomos Descentralizados</a:t>
            </a: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94133" y="4343400"/>
            <a:ext cx="6577487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Cuenca, 21 de Septiembre de 2016</a:t>
            </a:r>
            <a:endParaRPr lang="es-ES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335"/>
            <a:ext cx="3702787" cy="2861244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505091"/>
              </p:ext>
            </p:extLst>
          </p:nvPr>
        </p:nvGraphicFramePr>
        <p:xfrm>
          <a:off x="5106193" y="1523999"/>
          <a:ext cx="3505202" cy="398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377"/>
                <a:gridCol w="1190204"/>
                <a:gridCol w="1065128"/>
                <a:gridCol w="624493"/>
              </a:tblGrid>
              <a:tr h="988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Año</a:t>
                      </a:r>
                      <a:endParaRPr lang="es-EC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No. Mancomunidades inscritas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No. Consorcios inscritos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2012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7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05" y="3946579"/>
            <a:ext cx="3306039" cy="255466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500" dirty="0" smtClean="0"/>
              <a:t>Mancomunidades y Consorcios Inscritos en el CNC en el periodo 2011-2016</a:t>
            </a:r>
            <a:endParaRPr lang="es-EC" sz="2500" dirty="0"/>
          </a:p>
        </p:txBody>
      </p:sp>
    </p:spTree>
    <p:extLst>
      <p:ext uri="{BB962C8B-B14F-4D97-AF65-F5344CB8AC3E}">
        <p14:creationId xmlns:p14="http://schemas.microsoft.com/office/powerpoint/2010/main" val="807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594" y="381000"/>
            <a:ext cx="8231029" cy="5638800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Competencias gestionadas a través de mancomunidades o consorcios </a:t>
            </a: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84708"/>
              </p:ext>
            </p:extLst>
          </p:nvPr>
        </p:nvGraphicFramePr>
        <p:xfrm>
          <a:off x="2820194" y="2362193"/>
          <a:ext cx="4114800" cy="3352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7610"/>
                <a:gridCol w="930586"/>
                <a:gridCol w="946604"/>
              </a:tblGrid>
              <a:tr h="77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Objeto - Ámbito de acción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No. Mancomunidades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No. Consorcios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Agua potable y alcantarillado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Manejo de desechos sólidos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Cooperación Internacional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Fomento Productivo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Gestión Ambiental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Riego y Drenaje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Saneamiento Ambiental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Tránsito, transporte terrestre y Seguridad Vial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0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Vialidad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4" y="1600200"/>
            <a:ext cx="2424199" cy="231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" y="4038600"/>
            <a:ext cx="2424199" cy="237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94" y="3170023"/>
            <a:ext cx="1905794" cy="173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7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601669" y="1434357"/>
            <a:ext cx="5801732" cy="6239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C" alt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Monitoreo a mancomunidades y consorcios</a:t>
            </a:r>
            <a:endParaRPr lang="es-ES" altLang="es-EC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99706" y="3161681"/>
            <a:ext cx="3370054" cy="1093184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Conocer el estado actual de las mancomunidades en cuanto a su desarrollo institucional y la ejecución de las competencias</a:t>
            </a:r>
          </a:p>
        </p:txBody>
      </p:sp>
      <p:sp>
        <p:nvSpPr>
          <p:cNvPr id="7" name="6 Elipse"/>
          <p:cNvSpPr/>
          <p:nvPr/>
        </p:nvSpPr>
        <p:spPr>
          <a:xfrm>
            <a:off x="2765708" y="2880623"/>
            <a:ext cx="467996" cy="448944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350" b="1" dirty="0">
              <a:solidFill>
                <a:prstClr val="black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2999706" y="2908608"/>
            <a:ext cx="132182" cy="196487"/>
          </a:xfrm>
          <a:prstGeom prst="chevron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35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1835" y="2784818"/>
            <a:ext cx="548139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dirty="0">
                <a:solidFill>
                  <a:srgbClr val="4F81BD">
                    <a:lumMod val="75000"/>
                  </a:srgbClr>
                </a:solidFill>
                <a:ea typeface="ヒラギノ角ゴ Pro W3" pitchFamily="121" charset="-128"/>
              </a:rPr>
              <a:t>OBJETIVO</a:t>
            </a:r>
          </a:p>
        </p:txBody>
      </p:sp>
      <p:sp>
        <p:nvSpPr>
          <p:cNvPr id="11271" name="Título 1"/>
          <p:cNvSpPr>
            <a:spLocks noGrp="1"/>
          </p:cNvSpPr>
          <p:nvPr>
            <p:ph idx="1"/>
          </p:nvPr>
        </p:nvSpPr>
        <p:spPr>
          <a:xfrm>
            <a:off x="1675501" y="4133974"/>
            <a:ext cx="5962494" cy="131825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ES" altLang="es-EC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Universo de estudio</a:t>
            </a:r>
          </a:p>
          <a:p>
            <a:pPr marL="0" indent="0" algn="just">
              <a:buNone/>
            </a:pPr>
            <a:r>
              <a:rPr lang="es-ES" altLang="es-EC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mancomunidades (1 provincial, 18 municipales, 4 parroquiales rurales) y 4 consorcios monitoreados entre junio y septiembre de 2014, corresponden a los registrados en el CNC durante el período abril 2011 a mayo 2014 </a:t>
            </a:r>
          </a:p>
        </p:txBody>
      </p:sp>
    </p:spTree>
    <p:extLst>
      <p:ext uri="{BB962C8B-B14F-4D97-AF65-F5344CB8AC3E}">
        <p14:creationId xmlns:p14="http://schemas.microsoft.com/office/powerpoint/2010/main" val="6389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11167" y="1243824"/>
            <a:ext cx="1782675" cy="77523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Definición de ámbitos, componentes y variables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17747" y="1265259"/>
            <a:ext cx="1782675" cy="77523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Elaboración de instrumentos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724330" y="1286693"/>
            <a:ext cx="1782675" cy="77523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Estudio Piloto (mancomunidad GADP del norte)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511166" y="2257222"/>
            <a:ext cx="1262282" cy="77404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Socialización y validación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08042" y="2257222"/>
            <a:ext cx="1398036" cy="77404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Levantamiento de información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46625" y="2267939"/>
            <a:ext cx="1338495" cy="77404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Procesamiento</a:t>
            </a:r>
          </a:p>
        </p:txBody>
      </p:sp>
      <p:sp>
        <p:nvSpPr>
          <p:cNvPr id="11" name="10 Elipse"/>
          <p:cNvSpPr/>
          <p:nvPr/>
        </p:nvSpPr>
        <p:spPr>
          <a:xfrm>
            <a:off x="1343260" y="1097352"/>
            <a:ext cx="384639" cy="369158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b="1" dirty="0">
                <a:solidFill>
                  <a:prstClr val="white"/>
                </a:solidFill>
              </a:rPr>
              <a:t>1</a:t>
            </a:r>
            <a:endParaRPr lang="es-EC" sz="1350" b="1" dirty="0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449840" y="1097351"/>
            <a:ext cx="384638" cy="384638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b="1" dirty="0">
                <a:solidFill>
                  <a:prstClr val="white"/>
                </a:solidFill>
              </a:rPr>
              <a:t>2</a:t>
            </a:r>
            <a:endParaRPr lang="es-EC" sz="1350" b="1" dirty="0">
              <a:solidFill>
                <a:prstClr val="white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556422" y="1086634"/>
            <a:ext cx="384639" cy="384639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b="1" dirty="0">
                <a:solidFill>
                  <a:prstClr val="white"/>
                </a:solidFill>
              </a:rPr>
              <a:t>3</a:t>
            </a:r>
            <a:endParaRPr lang="es-EC" sz="1350" b="1" dirty="0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343260" y="2142901"/>
            <a:ext cx="384639" cy="385829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b="1" dirty="0">
                <a:solidFill>
                  <a:prstClr val="white"/>
                </a:solidFill>
              </a:rPr>
              <a:t>4</a:t>
            </a:r>
            <a:endParaRPr lang="es-EC" sz="1350" b="1" dirty="0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2829418" y="2121466"/>
            <a:ext cx="384639" cy="385829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b="1" dirty="0">
                <a:solidFill>
                  <a:prstClr val="white"/>
                </a:solidFill>
              </a:rPr>
              <a:t>5</a:t>
            </a:r>
            <a:endParaRPr lang="es-EC" sz="1350" b="1" dirty="0">
              <a:solidFill>
                <a:prstClr val="white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500154" y="2142901"/>
            <a:ext cx="384638" cy="385829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35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255440" y="2267939"/>
            <a:ext cx="1414708" cy="77523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1F497D">
                    <a:lumMod val="75000"/>
                  </a:srgbClr>
                </a:solidFill>
              </a:rPr>
              <a:t>Análisis y  resultados</a:t>
            </a:r>
          </a:p>
        </p:txBody>
      </p:sp>
      <p:sp>
        <p:nvSpPr>
          <p:cNvPr id="18" name="17 Elipse"/>
          <p:cNvSpPr/>
          <p:nvPr/>
        </p:nvSpPr>
        <p:spPr>
          <a:xfrm>
            <a:off x="6104205" y="2154809"/>
            <a:ext cx="384639" cy="384638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35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587975" y="733974"/>
            <a:ext cx="582435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dirty="0">
                <a:solidFill>
                  <a:srgbClr val="4F81BD">
                    <a:lumMod val="75000"/>
                  </a:srgbClr>
                </a:solidFill>
                <a:ea typeface="ヒラギノ角ゴ Pro W3" pitchFamily="121" charset="-128"/>
              </a:rPr>
              <a:t>METODOLOGÍA DEL MONITOREO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494692" y="3103344"/>
            <a:ext cx="5824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600" b="1" dirty="0">
                <a:solidFill>
                  <a:srgbClr val="4F81BD">
                    <a:lumMod val="75000"/>
                  </a:srgbClr>
                </a:solidFill>
                <a:ea typeface="ヒラギノ角ゴ Pro W3" pitchFamily="121" charset="-128"/>
              </a:rPr>
              <a:t>ÁMBITOS DEL MONITOREO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1631096"/>
              </p:ext>
            </p:extLst>
          </p:nvPr>
        </p:nvGraphicFramePr>
        <p:xfrm>
          <a:off x="1801664" y="3404828"/>
          <a:ext cx="5117643" cy="175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5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74710"/>
              </p:ext>
            </p:extLst>
          </p:nvPr>
        </p:nvGraphicFramePr>
        <p:xfrm>
          <a:off x="305595" y="228600"/>
          <a:ext cx="8763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1 Título"/>
          <p:cNvSpPr>
            <a:spLocks noGrp="1"/>
          </p:cNvSpPr>
          <p:nvPr>
            <p:ph type="title"/>
          </p:nvPr>
        </p:nvSpPr>
        <p:spPr>
          <a:xfrm>
            <a:off x="153194" y="31845"/>
            <a:ext cx="2960408" cy="850254"/>
          </a:xfrm>
        </p:spPr>
        <p:txBody>
          <a:bodyPr/>
          <a:lstStyle/>
          <a:p>
            <a:r>
              <a:rPr lang="es-EC" altLang="es-EC" sz="2100" b="1" dirty="0">
                <a:latin typeface="Arial" panose="020B0604020202020204" pitchFamily="34" charset="0"/>
                <a:cs typeface="Arial" panose="020B0604020202020204" pitchFamily="34" charset="0"/>
              </a:rPr>
              <a:t>Ámbito: desarrollo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9717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143794" y="304800"/>
            <a:ext cx="6107776" cy="483478"/>
          </a:xfrm>
        </p:spPr>
        <p:txBody>
          <a:bodyPr>
            <a:normAutofit fontScale="90000"/>
          </a:bodyPr>
          <a:lstStyle/>
          <a:p>
            <a:r>
              <a:rPr lang="es-EC" altLang="es-EC" sz="2100" b="1" dirty="0">
                <a:latin typeface="Arial" panose="020B0604020202020204" pitchFamily="34" charset="0"/>
                <a:cs typeface="Arial" panose="020B0604020202020204" pitchFamily="34" charset="0"/>
              </a:rPr>
              <a:t>Categorización de mancomunidades y consorcios según su desarrollo institucional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29192853"/>
              </p:ext>
            </p:extLst>
          </p:nvPr>
        </p:nvGraphicFramePr>
        <p:xfrm>
          <a:off x="2373637" y="1066800"/>
          <a:ext cx="6466357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1 Título"/>
          <p:cNvSpPr txBox="1">
            <a:spLocks/>
          </p:cNvSpPr>
          <p:nvPr/>
        </p:nvSpPr>
        <p:spPr bwMode="auto">
          <a:xfrm>
            <a:off x="0" y="2819400"/>
            <a:ext cx="1973209" cy="4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9pPr>
          </a:lstStyle>
          <a:p>
            <a:pPr algn="ctr" defTabSz="342946"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sz="2100" dirty="0">
                <a:solidFill>
                  <a:srgbClr val="1E2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12060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1143199" y="1019949"/>
            <a:ext cx="5988693" cy="483478"/>
          </a:xfrm>
        </p:spPr>
        <p:txBody>
          <a:bodyPr>
            <a:normAutofit fontScale="90000"/>
          </a:bodyPr>
          <a:lstStyle/>
          <a:p>
            <a:r>
              <a:rPr lang="es-EC" altLang="es-EC" sz="2100" b="1">
                <a:latin typeface="Arial" panose="020B0604020202020204" pitchFamily="34" charset="0"/>
                <a:cs typeface="Arial" panose="020B0604020202020204" pitchFamily="34" charset="0"/>
              </a:rPr>
              <a:t>Resultados de la categorización de desarrollo institucional de mancomunidades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5" y="1917836"/>
            <a:ext cx="6772260" cy="317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143199" y="1019949"/>
            <a:ext cx="5988693" cy="483478"/>
          </a:xfrm>
        </p:spPr>
        <p:txBody>
          <a:bodyPr>
            <a:normAutofit fontScale="90000"/>
          </a:bodyPr>
          <a:lstStyle/>
          <a:p>
            <a:r>
              <a:rPr lang="es-EC" altLang="es-EC" sz="2100" b="1">
                <a:latin typeface="Arial" panose="020B0604020202020204" pitchFamily="34" charset="0"/>
                <a:cs typeface="Arial" panose="020B0604020202020204" pitchFamily="34" charset="0"/>
              </a:rPr>
              <a:t>Resultados de la categorización de desarrollo institucional de mancomunidades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4"/>
          <a:stretch>
            <a:fillRect/>
          </a:stretch>
        </p:blipFill>
        <p:spPr bwMode="auto">
          <a:xfrm>
            <a:off x="1219412" y="1934508"/>
            <a:ext cx="6750825" cy="263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 txBox="1">
            <a:spLocks/>
          </p:cNvSpPr>
          <p:nvPr/>
        </p:nvSpPr>
        <p:spPr bwMode="auto">
          <a:xfrm>
            <a:off x="1469487" y="1608220"/>
            <a:ext cx="5988693" cy="4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9pPr>
          </a:lstStyle>
          <a:p>
            <a:pPr algn="ctr" defTabSz="342946"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sz="2100" b="1">
                <a:solidFill>
                  <a:srgbClr val="1E2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categorización de desarrollo institucional de consorcios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74" y="2620427"/>
            <a:ext cx="6644841" cy="1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 txBox="1">
            <a:spLocks/>
          </p:cNvSpPr>
          <p:nvPr/>
        </p:nvSpPr>
        <p:spPr bwMode="auto">
          <a:xfrm>
            <a:off x="1287290" y="971124"/>
            <a:ext cx="5958922" cy="4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9pPr>
          </a:lstStyle>
          <a:p>
            <a:pPr algn="ctr" defTabSz="3429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C" sz="2100" b="1">
                <a:solidFill>
                  <a:srgbClr val="1E2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Ámbito: gestión de las competencias en las mancomunidades</a:t>
            </a:r>
          </a:p>
        </p:txBody>
      </p:sp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46" y="3408757"/>
            <a:ext cx="5115813" cy="256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117004" y="1902355"/>
            <a:ext cx="1894613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350" dirty="0">
                <a:solidFill>
                  <a:prstClr val="black"/>
                </a:solidFill>
              </a:rPr>
              <a:t>Más de la mitad (57%) de las competencias de las mancomunidades no se estaban ejerciendo al momento del monitoreo</a:t>
            </a:r>
          </a:p>
        </p:txBody>
      </p:sp>
      <p:pic>
        <p:nvPicPr>
          <p:cNvPr id="184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52" y="1553440"/>
            <a:ext cx="2829416" cy="18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600" b="1" dirty="0" smtClean="0"/>
              <a:t>Constitución 2008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994" y="1828800"/>
            <a:ext cx="8231029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dirty="0">
                <a:solidFill>
                  <a:schemeClr val="tx1"/>
                </a:solidFill>
              </a:rPr>
              <a:t>“El Ecuador es un </a:t>
            </a:r>
            <a:r>
              <a:rPr lang="es-EC" sz="2800" b="1" dirty="0">
                <a:solidFill>
                  <a:schemeClr val="tx1"/>
                </a:solidFill>
              </a:rPr>
              <a:t>estado constitucional </a:t>
            </a:r>
            <a:r>
              <a:rPr lang="es-EC" sz="2800" b="1" dirty="0" smtClean="0">
                <a:solidFill>
                  <a:schemeClr val="tx1"/>
                </a:solidFill>
              </a:rPr>
              <a:t>de derechos</a:t>
            </a:r>
            <a:r>
              <a:rPr lang="es-EC" sz="2800" dirty="0" smtClean="0">
                <a:solidFill>
                  <a:schemeClr val="tx1"/>
                </a:solidFill>
              </a:rPr>
              <a:t> </a:t>
            </a:r>
            <a:r>
              <a:rPr lang="es-EC" sz="2800" dirty="0">
                <a:solidFill>
                  <a:schemeClr val="tx1"/>
                </a:solidFill>
              </a:rPr>
              <a:t>y justicia, social, democrático</a:t>
            </a:r>
            <a:r>
              <a:rPr lang="es-EC" sz="2800" dirty="0" smtClean="0">
                <a:solidFill>
                  <a:schemeClr val="tx1"/>
                </a:solidFill>
              </a:rPr>
              <a:t>, soberano</a:t>
            </a:r>
            <a:r>
              <a:rPr lang="es-EC" sz="2800" dirty="0">
                <a:solidFill>
                  <a:schemeClr val="tx1"/>
                </a:solidFill>
              </a:rPr>
              <a:t>, independiente, </a:t>
            </a:r>
            <a:r>
              <a:rPr lang="es-EC" sz="2800" b="1" dirty="0">
                <a:solidFill>
                  <a:schemeClr val="tx1"/>
                </a:solidFill>
              </a:rPr>
              <a:t>unitario</a:t>
            </a:r>
            <a:r>
              <a:rPr lang="es-EC" sz="2800" dirty="0" smtClean="0">
                <a:solidFill>
                  <a:schemeClr val="tx1"/>
                </a:solidFill>
              </a:rPr>
              <a:t>, intercultural</a:t>
            </a:r>
            <a:r>
              <a:rPr lang="es-EC" sz="2800" dirty="0">
                <a:solidFill>
                  <a:schemeClr val="tx1"/>
                </a:solidFill>
              </a:rPr>
              <a:t>, plurinacional y laico. Se </a:t>
            </a:r>
            <a:r>
              <a:rPr lang="es-EC" sz="2800" dirty="0" smtClean="0">
                <a:solidFill>
                  <a:schemeClr val="tx1"/>
                </a:solidFill>
              </a:rPr>
              <a:t>organiza en </a:t>
            </a:r>
            <a:r>
              <a:rPr lang="es-EC" sz="2800" dirty="0">
                <a:solidFill>
                  <a:schemeClr val="tx1"/>
                </a:solidFill>
              </a:rPr>
              <a:t>forma de república y </a:t>
            </a:r>
            <a:r>
              <a:rPr lang="es-EC" sz="2800" b="1" dirty="0">
                <a:solidFill>
                  <a:schemeClr val="tx1"/>
                </a:solidFill>
              </a:rPr>
              <a:t>se </a:t>
            </a:r>
            <a:r>
              <a:rPr lang="es-EC" sz="2800" b="1" dirty="0" smtClean="0">
                <a:solidFill>
                  <a:schemeClr val="tx1"/>
                </a:solidFill>
              </a:rPr>
              <a:t>gobierna de manera </a:t>
            </a:r>
            <a:r>
              <a:rPr lang="es-EC" sz="2800" b="1" dirty="0">
                <a:solidFill>
                  <a:schemeClr val="tx1"/>
                </a:solidFill>
              </a:rPr>
              <a:t>descentralizada</a:t>
            </a:r>
            <a:r>
              <a:rPr lang="es-EC" sz="2800" dirty="0" smtClean="0">
                <a:solidFill>
                  <a:schemeClr val="tx1"/>
                </a:solidFill>
              </a:rPr>
              <a:t>”. (Art. 1)</a:t>
            </a:r>
            <a:endParaRPr lang="es-EC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488540" y="2228643"/>
            <a:ext cx="5958922" cy="483478"/>
          </a:xfrm>
        </p:spPr>
        <p:txBody>
          <a:bodyPr/>
          <a:lstStyle/>
          <a:p>
            <a:pPr eaLnBrk="1" hangingPunct="1"/>
            <a:r>
              <a:rPr lang="es-ES" altLang="es-EC" sz="1800" b="1">
                <a:latin typeface="Arial" panose="020B0604020202020204" pitchFamily="34" charset="0"/>
                <a:cs typeface="Arial" panose="020B0604020202020204" pitchFamily="34" charset="0"/>
              </a:rPr>
              <a:t>Conocimientos previos y capacitación</a:t>
            </a:r>
          </a:p>
        </p:txBody>
      </p:sp>
      <p:sp>
        <p:nvSpPr>
          <p:cNvPr id="19459" name="Título 1"/>
          <p:cNvSpPr txBox="1">
            <a:spLocks/>
          </p:cNvSpPr>
          <p:nvPr/>
        </p:nvSpPr>
        <p:spPr bwMode="auto">
          <a:xfrm>
            <a:off x="1374220" y="1298603"/>
            <a:ext cx="5958922" cy="4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9pPr>
          </a:lstStyle>
          <a:p>
            <a:pPr algn="ctr" defTabSz="3429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C" sz="2100" b="1">
                <a:solidFill>
                  <a:srgbClr val="1E2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las competencias en las mancomunidades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56" y="2800241"/>
            <a:ext cx="2798455" cy="25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20" y="2800241"/>
            <a:ext cx="3029476" cy="25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757668" y="812743"/>
            <a:ext cx="5144393" cy="338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C" sz="1800" b="1">
                <a:latin typeface="Arial" panose="020B0604020202020204" pitchFamily="34" charset="0"/>
                <a:cs typeface="Arial" panose="020B0604020202020204" pitchFamily="34" charset="0"/>
              </a:rPr>
              <a:t>Presupuesto y proyectos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317061" y="3737426"/>
            <a:ext cx="2004170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35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mancomunidades contaron con US$ 4,6 millones para inversión en el año 2013, de los cuales ejecutaron el 66%</a:t>
            </a:r>
          </a:p>
        </p:txBody>
      </p:sp>
      <p:sp>
        <p:nvSpPr>
          <p:cNvPr id="20484" name="Título 1"/>
          <p:cNvSpPr txBox="1">
            <a:spLocks/>
          </p:cNvSpPr>
          <p:nvPr/>
        </p:nvSpPr>
        <p:spPr bwMode="auto">
          <a:xfrm>
            <a:off x="3667763" y="3745762"/>
            <a:ext cx="4008340" cy="30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9pPr>
          </a:lstStyle>
          <a:p>
            <a:pPr algn="ctr" defTabSz="3429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C" sz="1500" b="1">
                <a:solidFill>
                  <a:srgbClr val="1E2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proyectos 2013-2014</a:t>
            </a:r>
          </a:p>
        </p:txBody>
      </p:sp>
      <p:pic>
        <p:nvPicPr>
          <p:cNvPr id="2048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35" y="4057759"/>
            <a:ext cx="3863058" cy="184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65" y="1140221"/>
            <a:ext cx="6696046" cy="256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1937484" y="304800"/>
            <a:ext cx="4117896" cy="483478"/>
          </a:xfrm>
        </p:spPr>
        <p:txBody>
          <a:bodyPr/>
          <a:lstStyle/>
          <a:p>
            <a:r>
              <a:rPr lang="es-EC" alt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Proyectos 2013-2014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960075"/>
              </p:ext>
            </p:extLst>
          </p:nvPr>
        </p:nvGraphicFramePr>
        <p:xfrm>
          <a:off x="305594" y="1143001"/>
          <a:ext cx="8534399" cy="44957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5000"/>
                <a:gridCol w="2971800"/>
                <a:gridCol w="3657599"/>
              </a:tblGrid>
              <a:tr h="1769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effectLst/>
                        </a:rPr>
                        <a:t>MANCOMUNIDAD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effectLst/>
                        </a:rPr>
                        <a:t>PROYECTOS 2013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u="none" strike="noStrike" dirty="0">
                          <a:effectLst/>
                        </a:rPr>
                        <a:t>PROYECTOS 2014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Centro Norte de Manabí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Construcción de la </a:t>
                      </a:r>
                      <a:r>
                        <a:rPr lang="es-EC" sz="900" u="none" strike="noStrike" dirty="0" smtClean="0">
                          <a:effectLst/>
                        </a:rPr>
                        <a:t>línea </a:t>
                      </a:r>
                      <a:r>
                        <a:rPr lang="es-EC" sz="900" u="none" strike="noStrike" dirty="0">
                          <a:effectLst/>
                        </a:rPr>
                        <a:t>de transmisión de la planta de tratamiento de agua potable, la </a:t>
                      </a:r>
                      <a:r>
                        <a:rPr lang="es-EC" sz="900" u="none" strike="noStrike" dirty="0" err="1">
                          <a:effectLst/>
                        </a:rPr>
                        <a:t>Estancilla</a:t>
                      </a:r>
                      <a:r>
                        <a:rPr lang="es-EC" sz="900" u="none" strike="noStrike" dirty="0">
                          <a:effectLst/>
                        </a:rPr>
                        <a:t>, Loma la </a:t>
                      </a:r>
                      <a:r>
                        <a:rPr lang="es-EC" sz="900" u="none" strike="noStrike" dirty="0" smtClean="0">
                          <a:effectLst/>
                        </a:rPr>
                        <a:t>Atravesada</a:t>
                      </a:r>
                      <a:r>
                        <a:rPr lang="es-EC" sz="900" u="none" strike="noStrike" dirty="0">
                          <a:effectLst/>
                        </a:rPr>
                        <a:t>.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Investigación química del agua potable (asesoría)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514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Construcción de la </a:t>
                      </a:r>
                      <a:r>
                        <a:rPr lang="es-EC" sz="900" u="none" strike="noStrike" dirty="0" smtClean="0">
                          <a:effectLst/>
                        </a:rPr>
                        <a:t>línea </a:t>
                      </a:r>
                      <a:r>
                        <a:rPr lang="es-EC" sz="900" u="none" strike="noStrike" dirty="0">
                          <a:effectLst/>
                        </a:rPr>
                        <a:t>de transmisión de la planta de tratamiento de agua potable, la </a:t>
                      </a:r>
                      <a:r>
                        <a:rPr lang="es-EC" sz="900" u="none" strike="noStrike" dirty="0" err="1">
                          <a:effectLst/>
                        </a:rPr>
                        <a:t>Estancilla</a:t>
                      </a:r>
                      <a:r>
                        <a:rPr lang="es-EC" sz="900" u="none" strike="noStrike" dirty="0">
                          <a:effectLst/>
                        </a:rPr>
                        <a:t>, Loma la </a:t>
                      </a:r>
                      <a:r>
                        <a:rPr lang="es-EC" sz="900" u="none" strike="noStrike" dirty="0" smtClean="0">
                          <a:effectLst/>
                        </a:rPr>
                        <a:t>Atravesada</a:t>
                      </a:r>
                      <a:r>
                        <a:rPr lang="es-EC" sz="900" u="none" strike="noStrike" dirty="0">
                          <a:effectLst/>
                        </a:rPr>
                        <a:t>.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3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err="1">
                          <a:effectLst/>
                        </a:rPr>
                        <a:t>Frente</a:t>
                      </a:r>
                      <a:r>
                        <a:rPr lang="fr-FR" sz="900" u="none" strike="noStrike" dirty="0">
                          <a:effectLst/>
                        </a:rPr>
                        <a:t> Sur Occidental de Tungurahua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C" sz="900" u="none" strike="noStrike" dirty="0">
                          <a:effectLst/>
                        </a:rPr>
                        <a:t>Línea base del maltrato a niños y adolescentes; análisis </a:t>
                      </a:r>
                      <a:r>
                        <a:rPr lang="es-EC" sz="900" u="none" strike="noStrike" dirty="0" smtClean="0">
                          <a:effectLst/>
                        </a:rPr>
                        <a:t>situacional </a:t>
                      </a:r>
                      <a:r>
                        <a:rPr lang="es-EC" sz="900" u="none" strike="noStrike" dirty="0">
                          <a:effectLst/>
                        </a:rPr>
                        <a:t>de los casos atendidos en la Junta de </a:t>
                      </a:r>
                      <a:r>
                        <a:rPr lang="es-EC" sz="900" u="none" strike="noStrike" dirty="0" smtClean="0">
                          <a:effectLst/>
                        </a:rPr>
                        <a:t>Protección </a:t>
                      </a:r>
                      <a:r>
                        <a:rPr lang="es-EC" sz="900" u="none" strike="noStrike" dirty="0">
                          <a:effectLst/>
                        </a:rPr>
                        <a:t>de </a:t>
                      </a:r>
                      <a:r>
                        <a:rPr lang="es-EC" sz="900" u="none" strike="noStrike" dirty="0" smtClean="0">
                          <a:effectLst/>
                        </a:rPr>
                        <a:t>Derechos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Articulación de gestión de igualdad, derechos y género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Estudio para definir el perfil del maltrato a niños y adolescentes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Análisis situacional de los casos de maltrato atendido por la Junta 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514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Estudio preliminar para la contratación de consultoría para la elaboración del </a:t>
                      </a:r>
                      <a:r>
                        <a:rPr lang="es-EC" sz="900" u="none" strike="noStrike" dirty="0" smtClean="0">
                          <a:effectLst/>
                        </a:rPr>
                        <a:t>plan </a:t>
                      </a:r>
                      <a:r>
                        <a:rPr lang="es-EC" sz="900" u="none" strike="noStrike" dirty="0">
                          <a:effectLst/>
                        </a:rPr>
                        <a:t>de manejo integral de desechos sólidos 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1769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Fortalecimiento de cadenas productivas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3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Río </a:t>
                      </a:r>
                      <a:r>
                        <a:rPr lang="es-EC" sz="900" u="none" strike="noStrike" dirty="0" err="1">
                          <a:effectLst/>
                        </a:rPr>
                        <a:t>Due</a:t>
                      </a:r>
                      <a:r>
                        <a:rPr lang="es-EC" sz="900" u="none" strike="noStrike" dirty="0">
                          <a:effectLst/>
                        </a:rPr>
                        <a:t>-Agua para el buen vivir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Estudio de pre factibilidad para incrementar la cobertura de agua potable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Incrementar la cobertura de agua potable del 22% al 60%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Mundo verde </a:t>
                      </a:r>
                      <a:r>
                        <a:rPr lang="es-EC" sz="900" u="none" strike="noStrike" dirty="0" err="1">
                          <a:effectLst/>
                        </a:rPr>
                        <a:t>Sumak</a:t>
                      </a:r>
                      <a:r>
                        <a:rPr lang="es-EC" sz="900" u="none" strike="noStrike" dirty="0">
                          <a:effectLst/>
                        </a:rPr>
                        <a:t> </a:t>
                      </a:r>
                      <a:r>
                        <a:rPr lang="es-EC" sz="900" u="none" strike="noStrike" dirty="0" err="1">
                          <a:effectLst/>
                        </a:rPr>
                        <a:t>Kawsay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Estudio de factibilidad para el manejo de desechos sólidos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Construcción de celdas emergentes para </a:t>
                      </a:r>
                      <a:r>
                        <a:rPr lang="es-EC" sz="900" u="none" strike="noStrike" dirty="0" smtClean="0">
                          <a:effectLst/>
                        </a:rPr>
                        <a:t>desechos </a:t>
                      </a:r>
                      <a:r>
                        <a:rPr lang="es-EC" sz="900" u="none" strike="noStrike" dirty="0">
                          <a:effectLst/>
                        </a:rPr>
                        <a:t>sólidos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 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Construcción de celdas emergentes para </a:t>
                      </a:r>
                      <a:r>
                        <a:rPr lang="es-EC" sz="900" u="none" strike="noStrike" dirty="0" smtClean="0">
                          <a:effectLst/>
                        </a:rPr>
                        <a:t>desechos </a:t>
                      </a:r>
                      <a:r>
                        <a:rPr lang="es-EC" sz="900" u="none" strike="noStrike" dirty="0">
                          <a:effectLst/>
                        </a:rPr>
                        <a:t>sólidos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9" marR="8759" marT="8759" marB="0" anchor="b"/>
                </a:tc>
              </a:tr>
              <a:tr h="345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Junta </a:t>
                      </a:r>
                      <a:r>
                        <a:rPr lang="es-EC" sz="900" u="none" strike="noStrike" dirty="0" smtClean="0">
                          <a:effectLst/>
                        </a:rPr>
                        <a:t>mancomunada </a:t>
                      </a:r>
                      <a:r>
                        <a:rPr lang="es-EC" sz="900" u="none" strike="noStrike" dirty="0">
                          <a:effectLst/>
                        </a:rPr>
                        <a:t>de </a:t>
                      </a:r>
                      <a:r>
                        <a:rPr lang="es-EC" sz="900" u="none" strike="noStrike" dirty="0" smtClean="0">
                          <a:effectLst/>
                        </a:rPr>
                        <a:t>protección </a:t>
                      </a:r>
                      <a:r>
                        <a:rPr lang="es-EC" sz="900" u="none" strike="noStrike" dirty="0">
                          <a:effectLst/>
                        </a:rPr>
                        <a:t>de derechos de la niñez y adolescencia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Construcción del Centro de acogida para niños y adolescentes maltratados 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  <a:tr h="3458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 dirty="0">
                          <a:effectLst/>
                        </a:rPr>
                        <a:t>Prevención y atención de salud de niños y adolescentes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70" marR="6570" marT="6571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05994" y="6127872"/>
            <a:ext cx="5433765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3429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350" dirty="0">
                <a:solidFill>
                  <a:prstClr val="black"/>
                </a:solidFill>
              </a:rPr>
              <a:t>Los proyectos reportados corresponden en su mayoría a las competencias de protección integral de derechos, agua potable y desechos sólidos</a:t>
            </a:r>
          </a:p>
        </p:txBody>
      </p:sp>
    </p:spTree>
    <p:extLst>
      <p:ext uri="{BB962C8B-B14F-4D97-AF65-F5344CB8AC3E}">
        <p14:creationId xmlns:p14="http://schemas.microsoft.com/office/powerpoint/2010/main" val="25131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731471" y="1009231"/>
            <a:ext cx="5748145" cy="483478"/>
          </a:xfrm>
        </p:spPr>
        <p:txBody>
          <a:bodyPr>
            <a:normAutofit fontScale="90000"/>
          </a:bodyPr>
          <a:lstStyle/>
          <a:p>
            <a:r>
              <a:rPr lang="es-EC" altLang="es-EC" sz="2100" b="1">
                <a:latin typeface="Arial" panose="020B0604020202020204" pitchFamily="34" charset="0"/>
                <a:cs typeface="Arial" panose="020B0604020202020204" pitchFamily="34" charset="0"/>
              </a:rPr>
              <a:t>Resultados del monitoreo de mancomunidades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13" y="1713013"/>
            <a:ext cx="6535284" cy="368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2472168" y="1009231"/>
            <a:ext cx="4117896" cy="483478"/>
          </a:xfrm>
        </p:spPr>
        <p:txBody>
          <a:bodyPr>
            <a:normAutofit fontScale="90000"/>
          </a:bodyPr>
          <a:lstStyle/>
          <a:p>
            <a:r>
              <a:rPr lang="es-EC" altLang="es-EC" sz="2100" b="1">
                <a:latin typeface="Arial" panose="020B0604020202020204" pitchFamily="34" charset="0"/>
                <a:cs typeface="Arial" panose="020B0604020202020204" pitchFamily="34" charset="0"/>
              </a:rPr>
              <a:t>Resultados del monitoreo de mancomunidades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87" y="2302474"/>
            <a:ext cx="6550766" cy="27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2472168" y="900866"/>
            <a:ext cx="4117896" cy="482286"/>
          </a:xfrm>
        </p:spPr>
        <p:txBody>
          <a:bodyPr>
            <a:normAutofit fontScale="90000"/>
          </a:bodyPr>
          <a:lstStyle/>
          <a:p>
            <a:r>
              <a:rPr lang="es-EC" altLang="es-EC" smtClean="0">
                <a:latin typeface="Arial" panose="020B0604020202020204" pitchFamily="34" charset="0"/>
                <a:cs typeface="Arial" panose="020B0604020202020204" pitchFamily="34" charset="0"/>
              </a:rPr>
              <a:t>Hallazgos importantes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9930" y="1616554"/>
            <a:ext cx="6359041" cy="3992859"/>
          </a:xfrm>
        </p:spPr>
        <p:txBody>
          <a:bodyPr/>
          <a:lstStyle/>
          <a:p>
            <a:pPr algn="just">
              <a:defRPr/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Mancomunidades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El 40% dispone de plan estratégico.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Solamente el 11% del personal tiene nombramiento.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El 16% de los funcionarios tiene instrucción superior.</a:t>
            </a:r>
          </a:p>
          <a:p>
            <a:pPr lvl="1" algn="just">
              <a:defRPr/>
            </a:pPr>
            <a:r>
              <a:rPr lang="es-ES" sz="1350" dirty="0">
                <a:latin typeface="Arial" panose="020B0604020202020204" pitchFamily="34" charset="0"/>
                <a:cs typeface="Arial" panose="020B0604020202020204" pitchFamily="34" charset="0"/>
              </a:rPr>
              <a:t>El 5% de mancomunidades opera en instalaciones propias, el 25% arrienda y el restante 70% utiliza la sede del GAD.</a:t>
            </a:r>
          </a:p>
          <a:p>
            <a:pPr lvl="1" algn="just">
              <a:defRPr/>
            </a:pPr>
            <a:r>
              <a:rPr lang="es-ES" sz="1350" dirty="0">
                <a:latin typeface="Arial" panose="020B0604020202020204" pitchFamily="34" charset="0"/>
                <a:cs typeface="Arial" panose="020B0604020202020204" pitchFamily="34" charset="0"/>
              </a:rPr>
              <a:t>El 60% no dispone de sistemas informáticos internos.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El 13% ha implementado algún mecanismo de participación ciudadana.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El 13% cuenta con procesos, herramientas y normativa para su gestión.</a:t>
            </a:r>
          </a:p>
          <a:p>
            <a:pPr algn="just">
              <a:defRPr/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Consorcios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Dos consorcios disponen de plan estratégico.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El 18% de los funcionarios tiene nombramiento.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Todas disponen de algún sistema informático interno.</a:t>
            </a:r>
          </a:p>
          <a:p>
            <a:pPr lvl="1" algn="just">
              <a:defRPr/>
            </a:pP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Dos consorcios arriendan sus instalaciones y el tercero utiliza la sede del GAD.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37282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1960110" y="1074727"/>
            <a:ext cx="4989585" cy="483478"/>
          </a:xfrm>
        </p:spPr>
        <p:txBody>
          <a:bodyPr/>
          <a:lstStyle/>
          <a:p>
            <a:r>
              <a:rPr lang="es-EC" altLang="es-EC" sz="2400" b="1">
                <a:latin typeface="Arial" panose="020B0604020202020204" pitchFamily="34" charset="0"/>
                <a:cs typeface="Arial" panose="020B0604020202020204" pitchFamily="34" charset="0"/>
              </a:rPr>
              <a:t>Necesidades de capacitación</a:t>
            </a:r>
          </a:p>
        </p:txBody>
      </p:sp>
      <p:sp>
        <p:nvSpPr>
          <p:cNvPr id="4" name="2 Marcador de contenido"/>
          <p:cNvSpPr>
            <a:spLocks noGrp="1"/>
          </p:cNvSpPr>
          <p:nvPr/>
        </p:nvSpPr>
        <p:spPr>
          <a:xfrm>
            <a:off x="1518311" y="1796370"/>
            <a:ext cx="6173272" cy="339506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Aft>
                <a:spcPct val="0"/>
              </a:spcAft>
              <a:buNone/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Del total de mancomunidades y consorcios encuestados, el 61% priorizó los siguientes temas para procesos de capacitación:</a:t>
            </a:r>
          </a:p>
          <a:p>
            <a:pPr marL="0" indent="0" algn="just" fontAlgn="base">
              <a:spcAft>
                <a:spcPct val="0"/>
              </a:spcAft>
              <a:buNone/>
              <a:defRPr/>
            </a:pPr>
            <a:endParaRPr lang="es-EC" sz="2400" dirty="0">
              <a:solidFill>
                <a:srgbClr val="1F497D">
                  <a:lumMod val="75000"/>
                </a:srgbClr>
              </a:solidFill>
            </a:endParaRP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Planificación institucional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Diseño de planes, programas y proyectos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Gestión administrativa y financiera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Desarrollo organizacional 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Contratación pública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Tecnologías de la comunicación e información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Alcance para generar lineamientos de normativa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Mecanismos de difusión y control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Mecanismos de participación ciudadana</a:t>
            </a:r>
          </a:p>
          <a:p>
            <a:pPr algn="just" fontAlgn="base">
              <a:spcAft>
                <a:spcPct val="0"/>
              </a:spcAft>
              <a:defRPr/>
            </a:pPr>
            <a:r>
              <a:rPr lang="es-EC" sz="2400" dirty="0">
                <a:solidFill>
                  <a:srgbClr val="1F497D">
                    <a:lumMod val="75000"/>
                  </a:srgbClr>
                </a:solidFill>
              </a:rPr>
              <a:t>Sistemas de información y transparencia</a:t>
            </a:r>
          </a:p>
          <a:p>
            <a:pPr algn="just" fontAlgn="base">
              <a:spcAft>
                <a:spcPct val="0"/>
              </a:spcAft>
              <a:defRPr/>
            </a:pPr>
            <a:endParaRPr lang="es-EC" sz="24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611197" y="1009231"/>
            <a:ext cx="5465918" cy="483478"/>
          </a:xfrm>
        </p:spPr>
        <p:txBody>
          <a:bodyPr/>
          <a:lstStyle/>
          <a:p>
            <a:r>
              <a:rPr lang="es-EC" altLang="es-EC" sz="2400" b="1"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9930" y="1790417"/>
            <a:ext cx="6250676" cy="3823761"/>
          </a:xfrm>
        </p:spPr>
        <p:txBody>
          <a:bodyPr/>
          <a:lstStyle/>
          <a:p>
            <a:pPr algn="just">
              <a:defRPr/>
            </a:pPr>
            <a:r>
              <a:rPr lang="es-EC" sz="1500" dirty="0"/>
              <a:t>Las mancomunidades y consorcios evidencian debilidad en su desarrollo institucional, lo cual requiere de una intervención intensiva de fortalecimiento, tanto para la consolidación de su estructura como para la prestación de servicios.</a:t>
            </a:r>
          </a:p>
          <a:p>
            <a:pPr algn="just">
              <a:defRPr/>
            </a:pPr>
            <a:r>
              <a:rPr lang="es-EC" sz="1500" dirty="0"/>
              <a:t>La falta de recursos propios y la dependencia de los aportes de los miembros de la mancomunidad, limitan su consolidación.</a:t>
            </a:r>
          </a:p>
          <a:p>
            <a:pPr algn="just">
              <a:defRPr/>
            </a:pPr>
            <a:r>
              <a:rPr lang="es-EC" sz="1500" dirty="0"/>
              <a:t>Las autoridades no visualizan las potencialidades que pueden desarrollar las mancomunidades y consorcios en la gestión local y con ello, la mejora de los servicios públicos.</a:t>
            </a:r>
          </a:p>
          <a:p>
            <a:pPr algn="just">
              <a:defRPr/>
            </a:pPr>
            <a:r>
              <a:rPr lang="es-EC" sz="1500" dirty="0"/>
              <a:t>Las mancomunidades no cumplen a cabalidad con el objetivo para el cual fueron creadas.</a:t>
            </a:r>
          </a:p>
          <a:p>
            <a:pPr algn="just">
              <a:defRPr/>
            </a:pPr>
            <a:r>
              <a:rPr lang="es-EC" sz="1500" dirty="0"/>
              <a:t>Faltan mecanismos de comunicación y articulación adecuada entre la mancomunidad y los GAD miembros.</a:t>
            </a:r>
          </a:p>
          <a:p>
            <a:pPr algn="just">
              <a:defRPr/>
            </a:pPr>
            <a:r>
              <a:rPr lang="es-EC" sz="1500" dirty="0"/>
              <a:t>El CNC debe generar normativa, herramientas y mecanismos para fomentar el desarrollo de las mancomunidades y consorcios.</a:t>
            </a:r>
          </a:p>
        </p:txBody>
      </p:sp>
    </p:spTree>
    <p:extLst>
      <p:ext uri="{BB962C8B-B14F-4D97-AF65-F5344CB8AC3E}">
        <p14:creationId xmlns:p14="http://schemas.microsoft.com/office/powerpoint/2010/main" val="39119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472168" y="1009231"/>
            <a:ext cx="4117896" cy="4834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EC" smtClean="0"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sp>
        <p:nvSpPr>
          <p:cNvPr id="27651" name="Marcador de contenido 2"/>
          <p:cNvSpPr>
            <a:spLocks noGrp="1"/>
          </p:cNvSpPr>
          <p:nvPr>
            <p:ph idx="1"/>
          </p:nvPr>
        </p:nvSpPr>
        <p:spPr>
          <a:xfrm>
            <a:off x="1486158" y="1945224"/>
            <a:ext cx="6173272" cy="3339092"/>
          </a:xfrm>
        </p:spPr>
        <p:txBody>
          <a:bodyPr/>
          <a:lstStyle/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García, M. (2010) Gestión para resultados en América Latina y el Caribe: avances y desafios. Washington DC.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 (s/a) Herramienta para la autoevaluación de la gestión de los Gobiernos Parroquiales Rurales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Ozszlak O., y Orellana E. (1993). El Análisis de la Capacidad Institucional: Aplicación de la metodología SADCI. Buenos Aires, Argentina.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López, P. y Andrade, C. (2013) Base conceptual y primeros hallazgos del informe de capacidades operativas. Red Interprovincial de Fomento Productivo. Ecuador.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Hildebrand, Mary E. and Merilee S. Grindle, 1997: </a:t>
            </a:r>
            <a:r>
              <a:rPr lang="en-US" altLang="es-ES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Sustainable Capacity in the Public Sector. What Can Be Done?, in Merilee S. Grindle (ed.) Getting Good Government, Harvard University Press, Boston.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Nelissen, Nico (2002) </a:t>
            </a:r>
            <a:r>
              <a:rPr lang="en-US" altLang="es-ES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Administrative Capacity of New Types of Governance</a:t>
            </a:r>
            <a:r>
              <a:rPr lang="en-US" altLang="es-ES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Public Organization Review: A Global Journal 2, 2002. Kluwer Academic Publishers. pp. 5-22.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Herrera T., Hugo: Evaluación del desempeño municipal. Propuesta metodológica para los municipios semi-urbanos del Estado de Michoacán, 2011, INAP.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Montenegro y Porras (2005</a:t>
            </a:r>
            <a:r>
              <a:rPr lang="es-EC" altLang="es-EC" sz="825" b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componentes: eficacia, eficiencia, requisitos legales, gestión y entorno 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Herrera T., Hugo: M</a:t>
            </a:r>
            <a:r>
              <a:rPr lang="es-EC" altLang="es-EC" sz="825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etodología de autodiagnóstico municipal. La agenda </a:t>
            </a:r>
            <a:r>
              <a:rPr lang="es-EC" altLang="es-ES" sz="825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altLang="es-EC" sz="825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lo local</a:t>
            </a:r>
            <a:r>
              <a:rPr lang="es-EC" altLang="es-ES" sz="825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C" altLang="es-EC" sz="825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</a:t>
            </a: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desempeño municipal. Propuesta metodológica para los municipios semi-urbanos del Estado de Michoacán, 2011, INAP. 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Herrera T., Hugo: </a:t>
            </a:r>
            <a:r>
              <a:rPr lang="es-EC" altLang="es-EC" sz="825" i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 evaluación del desempeño de los gobiernos locales  en ciudades mexicanas, en </a:t>
            </a: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desempeño municipal. Propuesta metodológica para los municipios semi-urbanos del Estado de Michoacán, 2011, INAP.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desempeño en el sector público, Bonnefoy y Armijo 2005.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Capacidades institucionales en gobiernos subnacionales de México, Cabrero 2004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un sistema de medición de desempeño para evaluar la gestión municipal: una propuesta metodológica, Arriagada 2002.</a:t>
            </a:r>
          </a:p>
          <a:p>
            <a:pPr marL="376288" indent="-342946" algn="just">
              <a:buFont typeface="Calibri" panose="020F0502020204030204" pitchFamily="34" charset="0"/>
              <a:buAutoNum type="arabicPeriod"/>
            </a:pPr>
            <a:r>
              <a:rPr lang="es-EC" altLang="es-EC" sz="825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ruta metodológica para evaluar la capacidad institucional, Angélica Rosas Huerta, México, 2008.</a:t>
            </a:r>
          </a:p>
        </p:txBody>
      </p:sp>
    </p:spTree>
    <p:extLst>
      <p:ext uri="{BB962C8B-B14F-4D97-AF65-F5344CB8AC3E}">
        <p14:creationId xmlns:p14="http://schemas.microsoft.com/office/powerpoint/2010/main" val="39183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771958" y="203201"/>
            <a:ext cx="5490528" cy="644525"/>
          </a:xfrm>
        </p:spPr>
        <p:txBody>
          <a:bodyPr>
            <a:normAutofit fontScale="90000"/>
          </a:bodyPr>
          <a:lstStyle/>
          <a:p>
            <a:r>
              <a:rPr lang="es-ES" altLang="es-EC" sz="2800" b="1" smtClean="0">
                <a:latin typeface="Arial" pitchFamily="34" charset="0"/>
                <a:cs typeface="Arial" pitchFamily="34" charset="0"/>
              </a:rPr>
              <a:t>Sistema Nacional de Competencias</a:t>
            </a:r>
          </a:p>
        </p:txBody>
      </p:sp>
      <p:pic>
        <p:nvPicPr>
          <p:cNvPr id="614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5" y="1524000"/>
            <a:ext cx="442354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113 Grupo"/>
          <p:cNvGrpSpPr>
            <a:grpSpLocks/>
          </p:cNvGrpSpPr>
          <p:nvPr/>
        </p:nvGrpSpPr>
        <p:grpSpPr bwMode="auto">
          <a:xfrm>
            <a:off x="4742687" y="1700213"/>
            <a:ext cx="4377497" cy="3581400"/>
            <a:chOff x="285012" y="3182587"/>
            <a:chExt cx="3341932" cy="2066314"/>
          </a:xfrm>
        </p:grpSpPr>
        <p:sp>
          <p:nvSpPr>
            <p:cNvPr id="9" name="9 Forma libre"/>
            <p:cNvSpPr/>
            <p:nvPr/>
          </p:nvSpPr>
          <p:spPr>
            <a:xfrm>
              <a:off x="1186861" y="3182587"/>
              <a:ext cx="1402472" cy="723576"/>
            </a:xfrm>
            <a:custGeom>
              <a:avLst/>
              <a:gdLst>
                <a:gd name="connsiteX0" fmla="*/ 0 w 762219"/>
                <a:gd name="connsiteY0" fmla="*/ 381110 h 762219"/>
                <a:gd name="connsiteX1" fmla="*/ 111625 w 762219"/>
                <a:gd name="connsiteY1" fmla="*/ 111625 h 762219"/>
                <a:gd name="connsiteX2" fmla="*/ 381111 w 762219"/>
                <a:gd name="connsiteY2" fmla="*/ 1 h 762219"/>
                <a:gd name="connsiteX3" fmla="*/ 650596 w 762219"/>
                <a:gd name="connsiteY3" fmla="*/ 111626 h 762219"/>
                <a:gd name="connsiteX4" fmla="*/ 762220 w 762219"/>
                <a:gd name="connsiteY4" fmla="*/ 381112 h 762219"/>
                <a:gd name="connsiteX5" fmla="*/ 650595 w 762219"/>
                <a:gd name="connsiteY5" fmla="*/ 650598 h 762219"/>
                <a:gd name="connsiteX6" fmla="*/ 381109 w 762219"/>
                <a:gd name="connsiteY6" fmla="*/ 762222 h 762219"/>
                <a:gd name="connsiteX7" fmla="*/ 111624 w 762219"/>
                <a:gd name="connsiteY7" fmla="*/ 650597 h 762219"/>
                <a:gd name="connsiteX8" fmla="*/ 0 w 762219"/>
                <a:gd name="connsiteY8" fmla="*/ 381111 h 762219"/>
                <a:gd name="connsiteX9" fmla="*/ 0 w 762219"/>
                <a:gd name="connsiteY9" fmla="*/ 381110 h 76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219" h="762219">
                  <a:moveTo>
                    <a:pt x="0" y="381110"/>
                  </a:moveTo>
                  <a:cubicBezTo>
                    <a:pt x="0" y="280033"/>
                    <a:pt x="40153" y="183096"/>
                    <a:pt x="111625" y="111625"/>
                  </a:cubicBezTo>
                  <a:cubicBezTo>
                    <a:pt x="183097" y="40153"/>
                    <a:pt x="280034" y="1"/>
                    <a:pt x="381111" y="1"/>
                  </a:cubicBezTo>
                  <a:cubicBezTo>
                    <a:pt x="482188" y="1"/>
                    <a:pt x="579125" y="40154"/>
                    <a:pt x="650596" y="111626"/>
                  </a:cubicBezTo>
                  <a:cubicBezTo>
                    <a:pt x="722068" y="183098"/>
                    <a:pt x="762220" y="280035"/>
                    <a:pt x="762220" y="381112"/>
                  </a:cubicBezTo>
                  <a:cubicBezTo>
                    <a:pt x="762220" y="482189"/>
                    <a:pt x="722067" y="579126"/>
                    <a:pt x="650595" y="650598"/>
                  </a:cubicBezTo>
                  <a:cubicBezTo>
                    <a:pt x="579123" y="722070"/>
                    <a:pt x="482186" y="762223"/>
                    <a:pt x="381109" y="762222"/>
                  </a:cubicBezTo>
                  <a:cubicBezTo>
                    <a:pt x="280032" y="762222"/>
                    <a:pt x="183095" y="722069"/>
                    <a:pt x="111624" y="650597"/>
                  </a:cubicBezTo>
                  <a:cubicBezTo>
                    <a:pt x="40152" y="579125"/>
                    <a:pt x="0" y="482188"/>
                    <a:pt x="0" y="381111"/>
                  </a:cubicBezTo>
                  <a:lnTo>
                    <a:pt x="0" y="38111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19244" tIns="119244" rIns="119244" bIns="119244" spcCol="1270" anchor="ctr"/>
            <a:lstStyle/>
            <a:p>
              <a:pPr algn="ctr" defTabSz="266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400" b="1" dirty="0">
                  <a:solidFill>
                    <a:prstClr val="white"/>
                  </a:solidFill>
                </a:rPr>
                <a:t>Autonomía</a:t>
              </a:r>
            </a:p>
          </p:txBody>
        </p:sp>
        <p:sp>
          <p:nvSpPr>
            <p:cNvPr id="10" name="10 Forma libre"/>
            <p:cNvSpPr/>
            <p:nvPr/>
          </p:nvSpPr>
          <p:spPr>
            <a:xfrm>
              <a:off x="285012" y="3812739"/>
              <a:ext cx="1189131" cy="845393"/>
            </a:xfrm>
            <a:custGeom>
              <a:avLst/>
              <a:gdLst>
                <a:gd name="connsiteX0" fmla="*/ 0 w 762219"/>
                <a:gd name="connsiteY0" fmla="*/ 381110 h 762219"/>
                <a:gd name="connsiteX1" fmla="*/ 111625 w 762219"/>
                <a:gd name="connsiteY1" fmla="*/ 111625 h 762219"/>
                <a:gd name="connsiteX2" fmla="*/ 381111 w 762219"/>
                <a:gd name="connsiteY2" fmla="*/ 1 h 762219"/>
                <a:gd name="connsiteX3" fmla="*/ 650596 w 762219"/>
                <a:gd name="connsiteY3" fmla="*/ 111626 h 762219"/>
                <a:gd name="connsiteX4" fmla="*/ 762220 w 762219"/>
                <a:gd name="connsiteY4" fmla="*/ 381112 h 762219"/>
                <a:gd name="connsiteX5" fmla="*/ 650595 w 762219"/>
                <a:gd name="connsiteY5" fmla="*/ 650598 h 762219"/>
                <a:gd name="connsiteX6" fmla="*/ 381109 w 762219"/>
                <a:gd name="connsiteY6" fmla="*/ 762222 h 762219"/>
                <a:gd name="connsiteX7" fmla="*/ 111624 w 762219"/>
                <a:gd name="connsiteY7" fmla="*/ 650597 h 762219"/>
                <a:gd name="connsiteX8" fmla="*/ 0 w 762219"/>
                <a:gd name="connsiteY8" fmla="*/ 381111 h 762219"/>
                <a:gd name="connsiteX9" fmla="*/ 0 w 762219"/>
                <a:gd name="connsiteY9" fmla="*/ 381110 h 76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219" h="762219">
                  <a:moveTo>
                    <a:pt x="0" y="381110"/>
                  </a:moveTo>
                  <a:cubicBezTo>
                    <a:pt x="0" y="280033"/>
                    <a:pt x="40153" y="183096"/>
                    <a:pt x="111625" y="111625"/>
                  </a:cubicBezTo>
                  <a:cubicBezTo>
                    <a:pt x="183097" y="40153"/>
                    <a:pt x="280034" y="1"/>
                    <a:pt x="381111" y="1"/>
                  </a:cubicBezTo>
                  <a:cubicBezTo>
                    <a:pt x="482188" y="1"/>
                    <a:pt x="579125" y="40154"/>
                    <a:pt x="650596" y="111626"/>
                  </a:cubicBezTo>
                  <a:cubicBezTo>
                    <a:pt x="722068" y="183098"/>
                    <a:pt x="762220" y="280035"/>
                    <a:pt x="762220" y="381112"/>
                  </a:cubicBezTo>
                  <a:cubicBezTo>
                    <a:pt x="762220" y="482189"/>
                    <a:pt x="722067" y="579126"/>
                    <a:pt x="650595" y="650598"/>
                  </a:cubicBezTo>
                  <a:cubicBezTo>
                    <a:pt x="579123" y="722070"/>
                    <a:pt x="482186" y="762223"/>
                    <a:pt x="381109" y="762222"/>
                  </a:cubicBezTo>
                  <a:cubicBezTo>
                    <a:pt x="280032" y="762222"/>
                    <a:pt x="183095" y="722069"/>
                    <a:pt x="111624" y="650597"/>
                  </a:cubicBezTo>
                  <a:cubicBezTo>
                    <a:pt x="40152" y="579125"/>
                    <a:pt x="0" y="482188"/>
                    <a:pt x="0" y="381111"/>
                  </a:cubicBezTo>
                  <a:lnTo>
                    <a:pt x="0" y="38111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19244" tIns="119244" rIns="119244" bIns="119244" spcCol="1270" anchor="ctr"/>
            <a:lstStyle/>
            <a:p>
              <a:pPr algn="ctr" defTabSz="266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400" b="1" dirty="0">
                  <a:solidFill>
                    <a:prstClr val="white"/>
                  </a:solidFill>
                </a:rPr>
                <a:t>Subsidiariedad</a:t>
              </a:r>
            </a:p>
          </p:txBody>
        </p:sp>
        <p:sp>
          <p:nvSpPr>
            <p:cNvPr id="11" name="11 Forma libre"/>
            <p:cNvSpPr/>
            <p:nvPr/>
          </p:nvSpPr>
          <p:spPr>
            <a:xfrm>
              <a:off x="2292353" y="3812739"/>
              <a:ext cx="1334591" cy="845393"/>
            </a:xfrm>
            <a:custGeom>
              <a:avLst/>
              <a:gdLst>
                <a:gd name="connsiteX0" fmla="*/ 0 w 762219"/>
                <a:gd name="connsiteY0" fmla="*/ 381110 h 762219"/>
                <a:gd name="connsiteX1" fmla="*/ 111625 w 762219"/>
                <a:gd name="connsiteY1" fmla="*/ 111625 h 762219"/>
                <a:gd name="connsiteX2" fmla="*/ 381111 w 762219"/>
                <a:gd name="connsiteY2" fmla="*/ 1 h 762219"/>
                <a:gd name="connsiteX3" fmla="*/ 650596 w 762219"/>
                <a:gd name="connsiteY3" fmla="*/ 111626 h 762219"/>
                <a:gd name="connsiteX4" fmla="*/ 762220 w 762219"/>
                <a:gd name="connsiteY4" fmla="*/ 381112 h 762219"/>
                <a:gd name="connsiteX5" fmla="*/ 650595 w 762219"/>
                <a:gd name="connsiteY5" fmla="*/ 650598 h 762219"/>
                <a:gd name="connsiteX6" fmla="*/ 381109 w 762219"/>
                <a:gd name="connsiteY6" fmla="*/ 762222 h 762219"/>
                <a:gd name="connsiteX7" fmla="*/ 111624 w 762219"/>
                <a:gd name="connsiteY7" fmla="*/ 650597 h 762219"/>
                <a:gd name="connsiteX8" fmla="*/ 0 w 762219"/>
                <a:gd name="connsiteY8" fmla="*/ 381111 h 762219"/>
                <a:gd name="connsiteX9" fmla="*/ 0 w 762219"/>
                <a:gd name="connsiteY9" fmla="*/ 381110 h 76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219" h="762219">
                  <a:moveTo>
                    <a:pt x="0" y="381110"/>
                  </a:moveTo>
                  <a:cubicBezTo>
                    <a:pt x="0" y="280033"/>
                    <a:pt x="40153" y="183096"/>
                    <a:pt x="111625" y="111625"/>
                  </a:cubicBezTo>
                  <a:cubicBezTo>
                    <a:pt x="183097" y="40153"/>
                    <a:pt x="280034" y="1"/>
                    <a:pt x="381111" y="1"/>
                  </a:cubicBezTo>
                  <a:cubicBezTo>
                    <a:pt x="482188" y="1"/>
                    <a:pt x="579125" y="40154"/>
                    <a:pt x="650596" y="111626"/>
                  </a:cubicBezTo>
                  <a:cubicBezTo>
                    <a:pt x="722068" y="183098"/>
                    <a:pt x="762220" y="280035"/>
                    <a:pt x="762220" y="381112"/>
                  </a:cubicBezTo>
                  <a:cubicBezTo>
                    <a:pt x="762220" y="482189"/>
                    <a:pt x="722067" y="579126"/>
                    <a:pt x="650595" y="650598"/>
                  </a:cubicBezTo>
                  <a:cubicBezTo>
                    <a:pt x="579123" y="722070"/>
                    <a:pt x="482186" y="762223"/>
                    <a:pt x="381109" y="762222"/>
                  </a:cubicBezTo>
                  <a:cubicBezTo>
                    <a:pt x="280032" y="762222"/>
                    <a:pt x="183095" y="722069"/>
                    <a:pt x="111624" y="650597"/>
                  </a:cubicBezTo>
                  <a:cubicBezTo>
                    <a:pt x="40152" y="579125"/>
                    <a:pt x="0" y="482188"/>
                    <a:pt x="0" y="381111"/>
                  </a:cubicBezTo>
                  <a:lnTo>
                    <a:pt x="0" y="38111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19244" tIns="119244" rIns="119244" bIns="119244" spcCol="1270" anchor="ctr"/>
            <a:lstStyle/>
            <a:p>
              <a:pPr algn="ctr" defTabSz="266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400" b="1" dirty="0">
                  <a:solidFill>
                    <a:prstClr val="white"/>
                  </a:solidFill>
                </a:rPr>
                <a:t>Coordinación</a:t>
              </a:r>
            </a:p>
          </p:txBody>
        </p:sp>
        <p:sp>
          <p:nvSpPr>
            <p:cNvPr id="12" name="12 Forma libre"/>
            <p:cNvSpPr/>
            <p:nvPr/>
          </p:nvSpPr>
          <p:spPr>
            <a:xfrm>
              <a:off x="1104434" y="4525325"/>
              <a:ext cx="1507930" cy="723576"/>
            </a:xfrm>
            <a:custGeom>
              <a:avLst/>
              <a:gdLst>
                <a:gd name="connsiteX0" fmla="*/ 0 w 762219"/>
                <a:gd name="connsiteY0" fmla="*/ 381110 h 762219"/>
                <a:gd name="connsiteX1" fmla="*/ 111625 w 762219"/>
                <a:gd name="connsiteY1" fmla="*/ 111625 h 762219"/>
                <a:gd name="connsiteX2" fmla="*/ 381111 w 762219"/>
                <a:gd name="connsiteY2" fmla="*/ 1 h 762219"/>
                <a:gd name="connsiteX3" fmla="*/ 650596 w 762219"/>
                <a:gd name="connsiteY3" fmla="*/ 111626 h 762219"/>
                <a:gd name="connsiteX4" fmla="*/ 762220 w 762219"/>
                <a:gd name="connsiteY4" fmla="*/ 381112 h 762219"/>
                <a:gd name="connsiteX5" fmla="*/ 650595 w 762219"/>
                <a:gd name="connsiteY5" fmla="*/ 650598 h 762219"/>
                <a:gd name="connsiteX6" fmla="*/ 381109 w 762219"/>
                <a:gd name="connsiteY6" fmla="*/ 762222 h 762219"/>
                <a:gd name="connsiteX7" fmla="*/ 111624 w 762219"/>
                <a:gd name="connsiteY7" fmla="*/ 650597 h 762219"/>
                <a:gd name="connsiteX8" fmla="*/ 0 w 762219"/>
                <a:gd name="connsiteY8" fmla="*/ 381111 h 762219"/>
                <a:gd name="connsiteX9" fmla="*/ 0 w 762219"/>
                <a:gd name="connsiteY9" fmla="*/ 381110 h 76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219" h="762219">
                  <a:moveTo>
                    <a:pt x="0" y="381110"/>
                  </a:moveTo>
                  <a:cubicBezTo>
                    <a:pt x="0" y="280033"/>
                    <a:pt x="40153" y="183096"/>
                    <a:pt x="111625" y="111625"/>
                  </a:cubicBezTo>
                  <a:cubicBezTo>
                    <a:pt x="183097" y="40153"/>
                    <a:pt x="280034" y="1"/>
                    <a:pt x="381111" y="1"/>
                  </a:cubicBezTo>
                  <a:cubicBezTo>
                    <a:pt x="482188" y="1"/>
                    <a:pt x="579125" y="40154"/>
                    <a:pt x="650596" y="111626"/>
                  </a:cubicBezTo>
                  <a:cubicBezTo>
                    <a:pt x="722068" y="183098"/>
                    <a:pt x="762220" y="280035"/>
                    <a:pt x="762220" y="381112"/>
                  </a:cubicBezTo>
                  <a:cubicBezTo>
                    <a:pt x="762220" y="482189"/>
                    <a:pt x="722067" y="579126"/>
                    <a:pt x="650595" y="650598"/>
                  </a:cubicBezTo>
                  <a:cubicBezTo>
                    <a:pt x="579123" y="722070"/>
                    <a:pt x="482186" y="762223"/>
                    <a:pt x="381109" y="762222"/>
                  </a:cubicBezTo>
                  <a:cubicBezTo>
                    <a:pt x="280032" y="762222"/>
                    <a:pt x="183095" y="722069"/>
                    <a:pt x="111624" y="650597"/>
                  </a:cubicBezTo>
                  <a:cubicBezTo>
                    <a:pt x="40152" y="579125"/>
                    <a:pt x="0" y="482188"/>
                    <a:pt x="0" y="381111"/>
                  </a:cubicBezTo>
                  <a:lnTo>
                    <a:pt x="0" y="38111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19244" tIns="119244" rIns="119244" bIns="119244" spcCol="1270" anchor="ctr"/>
            <a:lstStyle/>
            <a:p>
              <a:pPr algn="ctr" defTabSz="266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400" b="1" dirty="0">
                  <a:solidFill>
                    <a:prstClr val="white"/>
                  </a:solidFill>
                </a:rPr>
                <a:t>Complementariedad</a:t>
              </a:r>
            </a:p>
          </p:txBody>
        </p:sp>
        <p:sp>
          <p:nvSpPr>
            <p:cNvPr id="13" name="13 Forma libre"/>
            <p:cNvSpPr/>
            <p:nvPr/>
          </p:nvSpPr>
          <p:spPr>
            <a:xfrm>
              <a:off x="1474143" y="3906163"/>
              <a:ext cx="923668" cy="690603"/>
            </a:xfrm>
            <a:custGeom>
              <a:avLst/>
              <a:gdLst>
                <a:gd name="connsiteX0" fmla="*/ 0 w 898488"/>
                <a:gd name="connsiteY0" fmla="*/ 430882 h 861764"/>
                <a:gd name="connsiteX1" fmla="*/ 138276 w 898488"/>
                <a:gd name="connsiteY1" fmla="*/ 119914 h 861764"/>
                <a:gd name="connsiteX2" fmla="*/ 449245 w 898488"/>
                <a:gd name="connsiteY2" fmla="*/ 1 h 861764"/>
                <a:gd name="connsiteX3" fmla="*/ 760213 w 898488"/>
                <a:gd name="connsiteY3" fmla="*/ 119915 h 861764"/>
                <a:gd name="connsiteX4" fmla="*/ 898488 w 898488"/>
                <a:gd name="connsiteY4" fmla="*/ 430884 h 861764"/>
                <a:gd name="connsiteX5" fmla="*/ 760212 w 898488"/>
                <a:gd name="connsiteY5" fmla="*/ 741853 h 861764"/>
                <a:gd name="connsiteX6" fmla="*/ 449243 w 898488"/>
                <a:gd name="connsiteY6" fmla="*/ 861766 h 861764"/>
                <a:gd name="connsiteX7" fmla="*/ 138275 w 898488"/>
                <a:gd name="connsiteY7" fmla="*/ 741852 h 861764"/>
                <a:gd name="connsiteX8" fmla="*/ 0 w 898488"/>
                <a:gd name="connsiteY8" fmla="*/ 430883 h 861764"/>
                <a:gd name="connsiteX9" fmla="*/ 0 w 898488"/>
                <a:gd name="connsiteY9" fmla="*/ 430882 h 86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488" h="861764">
                  <a:moveTo>
                    <a:pt x="0" y="430882"/>
                  </a:moveTo>
                  <a:cubicBezTo>
                    <a:pt x="0" y="313487"/>
                    <a:pt x="49941" y="201175"/>
                    <a:pt x="138276" y="119914"/>
                  </a:cubicBezTo>
                  <a:cubicBezTo>
                    <a:pt x="221924" y="42965"/>
                    <a:pt x="333342" y="1"/>
                    <a:pt x="449245" y="1"/>
                  </a:cubicBezTo>
                  <a:cubicBezTo>
                    <a:pt x="565148" y="1"/>
                    <a:pt x="676566" y="42966"/>
                    <a:pt x="760213" y="119915"/>
                  </a:cubicBezTo>
                  <a:cubicBezTo>
                    <a:pt x="848548" y="201176"/>
                    <a:pt x="898488" y="313489"/>
                    <a:pt x="898488" y="430884"/>
                  </a:cubicBezTo>
                  <a:cubicBezTo>
                    <a:pt x="898488" y="548279"/>
                    <a:pt x="848547" y="660591"/>
                    <a:pt x="760212" y="741853"/>
                  </a:cubicBezTo>
                  <a:cubicBezTo>
                    <a:pt x="676565" y="818802"/>
                    <a:pt x="565146" y="861767"/>
                    <a:pt x="449243" y="861766"/>
                  </a:cubicBezTo>
                  <a:cubicBezTo>
                    <a:pt x="333340" y="861766"/>
                    <a:pt x="221922" y="818802"/>
                    <a:pt x="138275" y="741852"/>
                  </a:cubicBezTo>
                  <a:cubicBezTo>
                    <a:pt x="49940" y="660591"/>
                    <a:pt x="0" y="548278"/>
                    <a:pt x="0" y="430883"/>
                  </a:cubicBezTo>
                  <a:lnTo>
                    <a:pt x="0" y="430882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62061" tIns="156682" rIns="162061" bIns="156682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1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Principios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2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547783" y="155576"/>
            <a:ext cx="7460957" cy="690563"/>
          </a:xfrm>
        </p:spPr>
        <p:txBody>
          <a:bodyPr/>
          <a:lstStyle/>
          <a:p>
            <a:r>
              <a:rPr lang="es-ES" altLang="es-EC" sz="3200" b="1" smtClean="0">
                <a:latin typeface="Arial" pitchFamily="34" charset="0"/>
                <a:cs typeface="Arial" pitchFamily="34" charset="0"/>
              </a:rPr>
              <a:t>Consejo Nacional de Competencias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7281" y="990600"/>
          <a:ext cx="8231029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3564557" y="3127376"/>
            <a:ext cx="1746553" cy="17319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es-ES" sz="1200" dirty="0"/>
          </a:p>
        </p:txBody>
      </p:sp>
      <p:pic>
        <p:nvPicPr>
          <p:cNvPr id="7173" name="Imagen 5" descr="fernando-naranj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99" y="3270250"/>
            <a:ext cx="105428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n 6" descr="lenin-lara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25" y="5241925"/>
            <a:ext cx="105110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n 7" descr="luz vera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6" y="3316288"/>
            <a:ext cx="96536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n 8" descr="mcv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22" y="3757614"/>
            <a:ext cx="885979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/>
          <p:cNvGrpSpPr/>
          <p:nvPr/>
        </p:nvGrpSpPr>
        <p:grpSpPr>
          <a:xfrm>
            <a:off x="4224070" y="2584137"/>
            <a:ext cx="435907" cy="273175"/>
            <a:chOff x="3896884" y="1413284"/>
            <a:chExt cx="435831" cy="27317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lecha derecha 11"/>
            <p:cNvSpPr/>
            <p:nvPr/>
          </p:nvSpPr>
          <p:spPr>
            <a:xfrm rot="16200000">
              <a:off x="3978212" y="1331956"/>
              <a:ext cx="273175" cy="43583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Flecha derecha 4"/>
            <p:cNvSpPr/>
            <p:nvPr/>
          </p:nvSpPr>
          <p:spPr>
            <a:xfrm rot="16200000">
              <a:off x="4019188" y="1460098"/>
              <a:ext cx="191223" cy="261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5387731" y="3605738"/>
            <a:ext cx="273222" cy="435831"/>
            <a:chOff x="4869121" y="2222865"/>
            <a:chExt cx="273175" cy="43583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Flecha derecha 14"/>
            <p:cNvSpPr/>
            <p:nvPr/>
          </p:nvSpPr>
          <p:spPr>
            <a:xfrm>
              <a:off x="4869121" y="2222865"/>
              <a:ext cx="273175" cy="43583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Flecha derecha 6"/>
            <p:cNvSpPr/>
            <p:nvPr/>
          </p:nvSpPr>
          <p:spPr>
            <a:xfrm>
              <a:off x="4869121" y="2310031"/>
              <a:ext cx="191223" cy="261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4224070" y="5051565"/>
            <a:ext cx="435907" cy="363936"/>
            <a:chOff x="3896884" y="3195103"/>
            <a:chExt cx="435831" cy="27317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Flecha derecha 17"/>
            <p:cNvSpPr/>
            <p:nvPr/>
          </p:nvSpPr>
          <p:spPr>
            <a:xfrm rot="5400000">
              <a:off x="3978212" y="3113775"/>
              <a:ext cx="273175" cy="43583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Flecha derecha 8"/>
            <p:cNvSpPr/>
            <p:nvPr/>
          </p:nvSpPr>
          <p:spPr>
            <a:xfrm rot="5400000">
              <a:off x="4019188" y="3159965"/>
              <a:ext cx="191223" cy="261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3223090" y="3605742"/>
            <a:ext cx="273222" cy="435831"/>
            <a:chOff x="3087302" y="2222865"/>
            <a:chExt cx="273175" cy="43583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Flecha derecha 20"/>
            <p:cNvSpPr/>
            <p:nvPr/>
          </p:nvSpPr>
          <p:spPr>
            <a:xfrm rot="10800000">
              <a:off x="3087302" y="2222865"/>
              <a:ext cx="273175" cy="43583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22" name="Flecha derecha 10"/>
            <p:cNvSpPr/>
            <p:nvPr/>
          </p:nvSpPr>
          <p:spPr>
            <a:xfrm rot="21600000">
              <a:off x="3169254" y="2310031"/>
              <a:ext cx="191223" cy="261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1100"/>
            </a:p>
          </p:txBody>
        </p:sp>
      </p:grpSp>
      <p:sp>
        <p:nvSpPr>
          <p:cNvPr id="7181" name="CuadroTexto 22"/>
          <p:cNvSpPr txBox="1">
            <a:spLocks noChangeArrowheads="1"/>
          </p:cNvSpPr>
          <p:nvPr/>
        </p:nvSpPr>
        <p:spPr bwMode="auto">
          <a:xfrm>
            <a:off x="3715396" y="3236914"/>
            <a:ext cx="140200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121" charset="-128"/>
              </a:defRPr>
            </a:lvl9pPr>
          </a:lstStyle>
          <a:p>
            <a:pPr algn="ctr" eaLnBrk="1" hangingPunct="1"/>
            <a:r>
              <a:rPr lang="es-ES" altLang="es-EC" sz="1400" b="1">
                <a:solidFill>
                  <a:schemeClr val="bg1"/>
                </a:solidFill>
              </a:rPr>
              <a:t>Secretaria </a:t>
            </a:r>
          </a:p>
          <a:p>
            <a:pPr algn="ctr" eaLnBrk="1" hangingPunct="1"/>
            <a:r>
              <a:rPr lang="es-ES" altLang="es-EC" sz="1400" b="1">
                <a:solidFill>
                  <a:schemeClr val="bg1"/>
                </a:solidFill>
              </a:rPr>
              <a:t>Ejecutiva</a:t>
            </a:r>
          </a:p>
          <a:p>
            <a:pPr eaLnBrk="1" hangingPunct="1"/>
            <a:endParaRPr lang="es-ES" altLang="es-EC" sz="1400"/>
          </a:p>
        </p:txBody>
      </p:sp>
      <p:sp>
        <p:nvSpPr>
          <p:cNvPr id="7182" name="AutoShape 2" descr="Resultado de imagen de sandra naranjo bautista"/>
          <p:cNvSpPr>
            <a:spLocks noChangeAspect="1" noChangeArrowheads="1"/>
          </p:cNvSpPr>
          <p:nvPr/>
        </p:nvSpPr>
        <p:spPr bwMode="auto">
          <a:xfrm>
            <a:off x="155602" y="-144463"/>
            <a:ext cx="30485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altLang="es-EC"/>
          </a:p>
        </p:txBody>
      </p:sp>
      <p:pic>
        <p:nvPicPr>
          <p:cNvPr id="7183" name="Picture 2" descr="C:\Users\user\Desktop\índic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1216026"/>
            <a:ext cx="13718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8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194" y="228600"/>
            <a:ext cx="7545110" cy="868362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Modalidades de gestión de los GAD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19894" y="1219200"/>
          <a:ext cx="868838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4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82654" y="247650"/>
            <a:ext cx="7964283" cy="83185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C" sz="3200" b="1" dirty="0" smtClean="0">
                <a:latin typeface="Arial" pitchFamily="34" charset="0"/>
                <a:cs typeface="Arial" pitchFamily="34" charset="0"/>
              </a:rPr>
              <a:t>Mancomunidades y consorcios</a:t>
            </a:r>
          </a:p>
        </p:txBody>
      </p:sp>
      <p:sp>
        <p:nvSpPr>
          <p:cNvPr id="12" name="Rectángulo 22"/>
          <p:cNvSpPr/>
          <p:nvPr/>
        </p:nvSpPr>
        <p:spPr>
          <a:xfrm>
            <a:off x="6614674" y="3189289"/>
            <a:ext cx="1624295" cy="12668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ángulo 23"/>
          <p:cNvSpPr/>
          <p:nvPr/>
        </p:nvSpPr>
        <p:spPr>
          <a:xfrm>
            <a:off x="3407367" y="4267201"/>
            <a:ext cx="4606138" cy="18923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400" tIns="25400" rIns="25400" bIns="254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s-EC" sz="2400" b="1" dirty="0">
                <a:solidFill>
                  <a:schemeClr val="tx2"/>
                </a:solidFill>
              </a:rPr>
              <a:t>CONSORCIO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s-EC" sz="2400" dirty="0">
                <a:solidFill>
                  <a:schemeClr val="tx2"/>
                </a:solidFill>
              </a:rPr>
              <a:t>Agrupamiento de dos o más GAD que no son del mismo nivel de gobierno o que siendo del mismo nivel no se encuentran ubicados contiguamente.</a:t>
            </a:r>
            <a:endParaRPr lang="es-EC" sz="2400" dirty="0">
              <a:solidFill>
                <a:srgbClr val="C00000"/>
              </a:solidFill>
            </a:endParaRPr>
          </a:p>
        </p:txBody>
      </p:sp>
      <p:sp>
        <p:nvSpPr>
          <p:cNvPr id="14" name="Rectángulo 20"/>
          <p:cNvSpPr/>
          <p:nvPr/>
        </p:nvSpPr>
        <p:spPr>
          <a:xfrm>
            <a:off x="6614674" y="5313364"/>
            <a:ext cx="1624295" cy="12668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ángulo 7"/>
          <p:cNvSpPr/>
          <p:nvPr/>
        </p:nvSpPr>
        <p:spPr>
          <a:xfrm>
            <a:off x="3193807" y="742950"/>
            <a:ext cx="2786546" cy="1090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480" tIns="30480" rIns="30480" bIns="30480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400" b="1" dirty="0">
                <a:solidFill>
                  <a:schemeClr val="tx2"/>
                </a:solidFill>
              </a:rPr>
              <a:t>Art. 285 </a:t>
            </a:r>
            <a:r>
              <a:rPr lang="es-EC" sz="2400" b="1" dirty="0" err="1">
                <a:solidFill>
                  <a:schemeClr val="tx2"/>
                </a:solidFill>
              </a:rPr>
              <a:t>Cootad</a:t>
            </a:r>
            <a:endParaRPr lang="es-EC" sz="2400" b="1" dirty="0">
              <a:solidFill>
                <a:schemeClr val="tx2"/>
              </a:solidFill>
            </a:endParaRPr>
          </a:p>
        </p:txBody>
      </p:sp>
      <p:sp>
        <p:nvSpPr>
          <p:cNvPr id="30" name="Rectángulo 23"/>
          <p:cNvSpPr/>
          <p:nvPr/>
        </p:nvSpPr>
        <p:spPr>
          <a:xfrm>
            <a:off x="3167613" y="2117726"/>
            <a:ext cx="5071356" cy="1319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400" tIns="25400" rIns="25400" bIns="25400" spcCol="1270" anchor="ctr"/>
          <a:lstStyle/>
          <a:p>
            <a:pPr algn="ctr" defTabSz="889000"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s-EC" sz="2400" b="1" dirty="0">
                <a:solidFill>
                  <a:schemeClr val="tx2"/>
                </a:solidFill>
              </a:rPr>
              <a:t>MANCOMUNIDAD</a:t>
            </a:r>
          </a:p>
          <a:p>
            <a:pPr algn="ctr" defTabSz="889000"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es-EC" sz="2400" dirty="0">
                <a:solidFill>
                  <a:schemeClr val="tx2"/>
                </a:solidFill>
              </a:rPr>
              <a:t>Agrupamiento de dos o más GAD del mismo nivel de gobierno que se encuentran ubicados contiguamente. </a:t>
            </a:r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4" y="1663701"/>
            <a:ext cx="2314977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t="15871" r="40138" b="15279"/>
          <a:stretch>
            <a:fillRect/>
          </a:stretch>
        </p:blipFill>
        <p:spPr bwMode="auto">
          <a:xfrm>
            <a:off x="454104" y="4102100"/>
            <a:ext cx="231497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475343" y="1511300"/>
            <a:ext cx="4493405" cy="107315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hangingPunct="1">
              <a:buFont typeface="Wingdings" panose="05000000000000000000" pitchFamily="2" charset="2"/>
              <a:buChar char="ü"/>
              <a:defRPr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Mejora niveles de eficiencia y eficacia</a:t>
            </a:r>
          </a:p>
          <a:p>
            <a:pPr marL="285750" indent="-285750" algn="ctr" eaLnBrk="1" hangingPunct="1">
              <a:buFont typeface="Wingdings" panose="05000000000000000000" pitchFamily="2" charset="2"/>
              <a:buChar char="ü"/>
              <a:defRPr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Favorecer sus procesos de integración                   </a:t>
            </a:r>
            <a:endParaRPr lang="es-EC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s-E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259406" y="1274764"/>
            <a:ext cx="623995" cy="598487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2475343" y="1428750"/>
            <a:ext cx="176243" cy="261938"/>
          </a:xfrm>
          <a:prstGeom prst="chevron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66986" y="885826"/>
            <a:ext cx="730853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FINES DEL MANCOMUNAMIENTO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65279" y="3700463"/>
            <a:ext cx="2376900" cy="103346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Mejora la gestión de la competencia, 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</a:rPr>
              <a:t>ej.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Economía de escala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474053" y="3729038"/>
            <a:ext cx="2376901" cy="103346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Mayor incidencia política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282829" y="3757613"/>
            <a:ext cx="2376900" cy="1033462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Mayores recursos económicos, financieros y  mayor capacidad técnica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65279" y="5051426"/>
            <a:ext cx="2376900" cy="103187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Facilita los procesos de fortalecimiento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516924" y="5051426"/>
            <a:ext cx="2334030" cy="103187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Cohesión territorial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282829" y="5065714"/>
            <a:ext cx="2376900" cy="103187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</a:rPr>
              <a:t>Desarrollo territorial</a:t>
            </a:r>
          </a:p>
        </p:txBody>
      </p:sp>
      <p:sp>
        <p:nvSpPr>
          <p:cNvPr id="16" name="15 Elipse"/>
          <p:cNvSpPr/>
          <p:nvPr/>
        </p:nvSpPr>
        <p:spPr>
          <a:xfrm>
            <a:off x="441402" y="3505201"/>
            <a:ext cx="512852" cy="49212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sz="2000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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250177" y="3505201"/>
            <a:ext cx="512851" cy="512763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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6058953" y="3490913"/>
            <a:ext cx="512852" cy="512762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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41402" y="4899025"/>
            <a:ext cx="512852" cy="51435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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3278757" y="4870450"/>
            <a:ext cx="512851" cy="51435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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087533" y="4899025"/>
            <a:ext cx="512852" cy="51435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b="1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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17705" y="3119437"/>
            <a:ext cx="776581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BENEFICIOS DEL MANCOMUNAMIENTO</a:t>
            </a:r>
          </a:p>
        </p:txBody>
      </p:sp>
    </p:spTree>
    <p:extLst>
      <p:ext uri="{BB962C8B-B14F-4D97-AF65-F5344CB8AC3E}">
        <p14:creationId xmlns:p14="http://schemas.microsoft.com/office/powerpoint/2010/main" val="2324092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70339623"/>
              </p:ext>
            </p:extLst>
          </p:nvPr>
        </p:nvGraphicFramePr>
        <p:xfrm>
          <a:off x="0" y="1066801"/>
          <a:ext cx="9145588" cy="54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2794" y="152400"/>
            <a:ext cx="6104738" cy="6902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Beneficios del mancomunamiento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1988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72AA46-62C1-42DE-ADDE-220C8EF9B20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96322428"/>
              </p:ext>
            </p:extLst>
          </p:nvPr>
        </p:nvGraphicFramePr>
        <p:xfrm>
          <a:off x="142869" y="1000108"/>
          <a:ext cx="885985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001373" y="994020"/>
            <a:ext cx="564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solidFill>
                  <a:schemeClr val="tx2"/>
                </a:solidFill>
              </a:rPr>
              <a:t>Procedimiento</a:t>
            </a:r>
            <a:endParaRPr lang="es-EC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20185</TotalTime>
  <Words>1860</Words>
  <Application>Microsoft Office PowerPoint</Application>
  <PresentationFormat>Personalizado</PresentationFormat>
  <Paragraphs>310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Diseño personalizado</vt:lpstr>
      <vt:lpstr>Las mancomunidades como modelo de gestión asociativo para el ejercicio de las competencias de los Gobiernos Autónomos Descentralizados</vt:lpstr>
      <vt:lpstr>Constitución 2008</vt:lpstr>
      <vt:lpstr>Sistema Nacional de Competencias</vt:lpstr>
      <vt:lpstr>Consejo Nacional de Competencias</vt:lpstr>
      <vt:lpstr>Modalidades de gestión de los GAD</vt:lpstr>
      <vt:lpstr>Mancomunidades y consorcios</vt:lpstr>
      <vt:lpstr>Presentación de PowerPoint</vt:lpstr>
      <vt:lpstr>Beneficios del mancomunamiento</vt:lpstr>
      <vt:lpstr>Presentación de PowerPoint</vt:lpstr>
      <vt:lpstr>Mancomunidades y Consorcios Inscritos en el CNC en el periodo 2011-2016</vt:lpstr>
      <vt:lpstr>Presentación de PowerPoint</vt:lpstr>
      <vt:lpstr>Monitoreo a mancomunidades y consorcios</vt:lpstr>
      <vt:lpstr>Presentación de PowerPoint</vt:lpstr>
      <vt:lpstr>Ámbito: desarrollo institucional</vt:lpstr>
      <vt:lpstr>Categorización de mancomunidades y consorcios según su desarrollo institucional</vt:lpstr>
      <vt:lpstr>Resultados de la categorización de desarrollo institucional de mancomunidades</vt:lpstr>
      <vt:lpstr>Resultados de la categorización de desarrollo institucional de mancomunidades</vt:lpstr>
      <vt:lpstr>Presentación de PowerPoint</vt:lpstr>
      <vt:lpstr>Presentación de PowerPoint</vt:lpstr>
      <vt:lpstr>Conocimientos previos y capacitación</vt:lpstr>
      <vt:lpstr>Presupuesto y proyectos</vt:lpstr>
      <vt:lpstr>Proyectos 2013-2014</vt:lpstr>
      <vt:lpstr>Resultados del monitoreo de mancomunidades</vt:lpstr>
      <vt:lpstr>Resultados del monitoreo de mancomunidades</vt:lpstr>
      <vt:lpstr>Hallazgos importantes</vt:lpstr>
      <vt:lpstr>Necesidades de capacitación</vt:lpstr>
      <vt:lpstr>Conclusiones y recomendaciones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</dc:creator>
  <cp:lastModifiedBy>Luffi</cp:lastModifiedBy>
  <cp:revision>616</cp:revision>
  <cp:lastPrinted>2016-09-21T18:42:59Z</cp:lastPrinted>
  <dcterms:modified xsi:type="dcterms:W3CDTF">2016-09-21T18:43:21Z</dcterms:modified>
</cp:coreProperties>
</file>