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3.xml" ContentType="application/vnd.openxmlformats-officedocument.presentationml.tags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0.xml" ContentType="application/vnd.openxmlformats-officedocument.presentationml.tags+xml"/>
  <Override PartName="/ppt/theme/themeOverride5.xml" ContentType="application/vnd.openxmlformats-officedocument.themeOverrid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304" r:id="rId3"/>
    <p:sldId id="284" r:id="rId4"/>
    <p:sldId id="315" r:id="rId5"/>
    <p:sldId id="316" r:id="rId6"/>
    <p:sldId id="329" r:id="rId7"/>
    <p:sldId id="330" r:id="rId8"/>
    <p:sldId id="319" r:id="rId9"/>
    <p:sldId id="318" r:id="rId10"/>
    <p:sldId id="291" r:id="rId11"/>
    <p:sldId id="278" r:id="rId12"/>
    <p:sldId id="265" r:id="rId13"/>
    <p:sldId id="275" r:id="rId14"/>
    <p:sldId id="336" r:id="rId15"/>
    <p:sldId id="337" r:id="rId16"/>
    <p:sldId id="338" r:id="rId17"/>
    <p:sldId id="334" r:id="rId18"/>
    <p:sldId id="321" r:id="rId19"/>
    <p:sldId id="322" r:id="rId20"/>
    <p:sldId id="323" r:id="rId21"/>
    <p:sldId id="324" r:id="rId22"/>
    <p:sldId id="325" r:id="rId23"/>
    <p:sldId id="309" r:id="rId24"/>
    <p:sldId id="308" r:id="rId25"/>
    <p:sldId id="312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FFC000"/>
    <a:srgbClr val="7F7F7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6" autoAdjust="0"/>
    <p:restoredTop sz="92998" autoAdjust="0"/>
  </p:normalViewPr>
  <p:slideViewPr>
    <p:cSldViewPr snapToGrid="0">
      <p:cViewPr varScale="1">
        <p:scale>
          <a:sx n="69" d="100"/>
          <a:sy n="69" d="100"/>
        </p:scale>
        <p:origin x="8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talvow\Desktop\PARA%20PONENCIAS\DATOS%20ESTAD&#205;ST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talvow\Desktop\PARA%20PONENCIAS\DATOS%20ESTAD&#205;STIC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talvow\Desktop\PARA%20PONENCIAS\DATOS%20ESTAD&#205;STIC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Inmobiliarios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atendidos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mensualmente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5081714785651792"/>
          <c:y val="0.25083333333333335"/>
          <c:w val="0.79084951881014875"/>
          <c:h val="0.58621172353455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'Hoja1 (2)'!$B$4</c:f>
              <c:strCache>
                <c:ptCount val="1"/>
                <c:pt idx="0">
                  <c:v>Número de Proyectos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'Hoja1 (2)'!$A$5:$A$11</c:f>
              <c:strCache>
                <c:ptCount val="7"/>
                <c:pt idx="1">
                  <c:v>Estrato 1</c:v>
                </c:pt>
                <c:pt idx="2">
                  <c:v>Estrato 2</c:v>
                </c:pt>
                <c:pt idx="3">
                  <c:v>Estrato 3</c:v>
                </c:pt>
                <c:pt idx="4">
                  <c:v>Estrato 4</c:v>
                </c:pt>
                <c:pt idx="5">
                  <c:v>Estrato 5</c:v>
                </c:pt>
                <c:pt idx="6">
                  <c:v>Estrato 6</c:v>
                </c:pt>
              </c:strCache>
            </c:strRef>
          </c:cat>
          <c:val>
            <c:numRef>
              <c:f>'Hoja1 (2)'!$B$5:$B$11</c:f>
              <c:numCache>
                <c:formatCode>General</c:formatCode>
                <c:ptCount val="7"/>
                <c:pt idx="1">
                  <c:v>160</c:v>
                </c:pt>
                <c:pt idx="2" formatCode="#,##0">
                  <c:v>175</c:v>
                </c:pt>
                <c:pt idx="3" formatCode="#,##0">
                  <c:v>648</c:v>
                </c:pt>
                <c:pt idx="4" formatCode="#,##0">
                  <c:v>253</c:v>
                </c:pt>
                <c:pt idx="5" formatCode="#,##0">
                  <c:v>986</c:v>
                </c:pt>
                <c:pt idx="6">
                  <c:v>500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945344"/>
        <c:axId val="157675696"/>
      </c:barChart>
      <c:catAx>
        <c:axId val="1579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7675696"/>
        <c:crosses val="autoZero"/>
        <c:auto val="1"/>
        <c:lblAlgn val="ctr"/>
        <c:lblOffset val="100"/>
        <c:noMultiLvlLbl val="0"/>
      </c:catAx>
      <c:valAx>
        <c:axId val="15767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Número</a:t>
                </a:r>
                <a:r>
                  <a:rPr lang="es-EC" baseline="0"/>
                  <a:t> de Proyectos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794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Certificado</a:t>
            </a:r>
            <a:r>
              <a:rPr lang="es-EC" baseline="0" dirty="0" smtClean="0"/>
              <a:t> </a:t>
            </a:r>
            <a:r>
              <a:rPr lang="es-EC" baseline="0" dirty="0"/>
              <a:t>de Registro de la Propiedad</a:t>
            </a:r>
            <a:endParaRPr lang="es-EC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6435892388451442"/>
          <c:y val="0.17171296296296298"/>
          <c:w val="0.74759405074365692"/>
          <c:h val="0.4195902099983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'Certif. R.P'!$B$3:$B$4</c:f>
              <c:strCache>
                <c:ptCount val="2"/>
                <c:pt idx="0">
                  <c:v>Número de Proyectos</c:v>
                </c:pt>
                <c:pt idx="1">
                  <c:v>Tiempos según GAD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'Certif. R.P'!$A$5:$A$9</c:f>
              <c:strCache>
                <c:ptCount val="5"/>
                <c:pt idx="0">
                  <c:v>a.Hasta 30</c:v>
                </c:pt>
                <c:pt idx="1">
                  <c:v>b. Hasta 60</c:v>
                </c:pt>
                <c:pt idx="2">
                  <c:v>c. Hasta 90</c:v>
                </c:pt>
                <c:pt idx="3">
                  <c:v>d. Hasta 120</c:v>
                </c:pt>
                <c:pt idx="4">
                  <c:v>e. Más de 120</c:v>
                </c:pt>
              </c:strCache>
            </c:strRef>
          </c:cat>
          <c:val>
            <c:numRef>
              <c:f>'Certif. R.P'!$B$5:$B$9</c:f>
              <c:numCache>
                <c:formatCode>0%</c:formatCode>
                <c:ptCount val="5"/>
                <c:pt idx="0">
                  <c:v>0.95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'Certif. R.P'!$C$3:$C$4</c:f>
              <c:strCache>
                <c:ptCount val="2"/>
                <c:pt idx="0">
                  <c:v>Número de Proyectos</c:v>
                </c:pt>
                <c:pt idx="1">
                  <c:v>Tiempo según promotores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'Certif. R.P'!$A$5:$A$9</c:f>
              <c:strCache>
                <c:ptCount val="5"/>
                <c:pt idx="0">
                  <c:v>a.Hasta 30</c:v>
                </c:pt>
                <c:pt idx="1">
                  <c:v>b. Hasta 60</c:v>
                </c:pt>
                <c:pt idx="2">
                  <c:v>c. Hasta 90</c:v>
                </c:pt>
                <c:pt idx="3">
                  <c:v>d. Hasta 120</c:v>
                </c:pt>
                <c:pt idx="4">
                  <c:v>e. Más de 120</c:v>
                </c:pt>
              </c:strCache>
            </c:strRef>
          </c:cat>
          <c:val>
            <c:numRef>
              <c:f>'Certif. R.P'!$C$5:$C$9</c:f>
              <c:numCache>
                <c:formatCode>0%</c:formatCode>
                <c:ptCount val="5"/>
                <c:pt idx="0">
                  <c:v>0.64</c:v>
                </c:pt>
                <c:pt idx="1">
                  <c:v>0.32</c:v>
                </c:pt>
                <c:pt idx="2">
                  <c:v>0.04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484288"/>
        <c:axId val="157540160"/>
      </c:barChart>
      <c:catAx>
        <c:axId val="157484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Días</a:t>
                </a:r>
              </a:p>
            </c:rich>
          </c:tx>
          <c:layout>
            <c:manualLayout>
              <c:xMode val="edge"/>
              <c:yMode val="edge"/>
              <c:x val="0.50704703242739824"/>
              <c:y val="0.644710446558980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7540160"/>
        <c:crosses val="autoZero"/>
        <c:auto val="1"/>
        <c:lblAlgn val="ctr"/>
        <c:lblOffset val="100"/>
        <c:noMultiLvlLbl val="0"/>
      </c:catAx>
      <c:valAx>
        <c:axId val="15754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Porcentaje</a:t>
                </a:r>
                <a:r>
                  <a:rPr lang="es-EC" baseline="0"/>
                  <a:t> de proyectos atendidios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748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5752264837863015E-2"/>
          <c:y val="0.73367526018898277"/>
          <c:w val="0.86304702537182842"/>
          <c:h val="0.12268737241178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Actualización </a:t>
            </a:r>
            <a:r>
              <a:rPr lang="es-EC" dirty="0"/>
              <a:t>catastral o regulación de áreas del predio</a:t>
            </a:r>
          </a:p>
        </c:rich>
      </c:tx>
      <c:layout>
        <c:manualLayout>
          <c:xMode val="edge"/>
          <c:yMode val="edge"/>
          <c:x val="0.143299678266023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6435892388451442"/>
          <c:y val="0.17171296296296298"/>
          <c:w val="0.74759405074365692"/>
          <c:h val="0.4195902099983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'Actual. catastral'!$B$3:$B$4</c:f>
              <c:strCache>
                <c:ptCount val="2"/>
                <c:pt idx="0">
                  <c:v>Número de Proyectos</c:v>
                </c:pt>
                <c:pt idx="1">
                  <c:v>Tiempos según GAD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'Actual. catastral'!$A$5:$A$9</c:f>
              <c:strCache>
                <c:ptCount val="5"/>
                <c:pt idx="0">
                  <c:v>a.Hasta 30</c:v>
                </c:pt>
                <c:pt idx="1">
                  <c:v>b. Hasta 60</c:v>
                </c:pt>
                <c:pt idx="2">
                  <c:v>c. Hasta 90</c:v>
                </c:pt>
                <c:pt idx="3">
                  <c:v>d. Hasta 120</c:v>
                </c:pt>
                <c:pt idx="4">
                  <c:v>e. Más de 120</c:v>
                </c:pt>
              </c:strCache>
            </c:strRef>
          </c:cat>
          <c:val>
            <c:numRef>
              <c:f>'Actual. catastral'!$B$5:$B$9</c:f>
              <c:numCache>
                <c:formatCode>0%</c:formatCode>
                <c:ptCount val="5"/>
                <c:pt idx="0">
                  <c:v>0.8</c:v>
                </c:pt>
                <c:pt idx="1">
                  <c:v>0.15</c:v>
                </c:pt>
                <c:pt idx="2">
                  <c:v>0.02</c:v>
                </c:pt>
                <c:pt idx="3">
                  <c:v>0.01</c:v>
                </c:pt>
                <c:pt idx="4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'Actual. catastral'!$C$3:$C$4</c:f>
              <c:strCache>
                <c:ptCount val="2"/>
                <c:pt idx="0">
                  <c:v>Número de Proyectos</c:v>
                </c:pt>
                <c:pt idx="1">
                  <c:v>Tiempo según promotores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'Actual. catastral'!$A$5:$A$9</c:f>
              <c:strCache>
                <c:ptCount val="5"/>
                <c:pt idx="0">
                  <c:v>a.Hasta 30</c:v>
                </c:pt>
                <c:pt idx="1">
                  <c:v>b. Hasta 60</c:v>
                </c:pt>
                <c:pt idx="2">
                  <c:v>c. Hasta 90</c:v>
                </c:pt>
                <c:pt idx="3">
                  <c:v>d. Hasta 120</c:v>
                </c:pt>
                <c:pt idx="4">
                  <c:v>e. Más de 120</c:v>
                </c:pt>
              </c:strCache>
            </c:strRef>
          </c:cat>
          <c:val>
            <c:numRef>
              <c:f>'Actual. catastral'!$C$5:$C$9</c:f>
              <c:numCache>
                <c:formatCode>0%</c:formatCode>
                <c:ptCount val="5"/>
                <c:pt idx="0">
                  <c:v>0.21</c:v>
                </c:pt>
                <c:pt idx="1">
                  <c:v>0.25</c:v>
                </c:pt>
                <c:pt idx="2">
                  <c:v>0.08</c:v>
                </c:pt>
                <c:pt idx="3">
                  <c:v>0.04</c:v>
                </c:pt>
                <c:pt idx="4">
                  <c:v>0.42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232288"/>
        <c:axId val="158244960"/>
      </c:barChart>
      <c:catAx>
        <c:axId val="158232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Días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8244960"/>
        <c:crosses val="autoZero"/>
        <c:auto val="1"/>
        <c:lblAlgn val="ctr"/>
        <c:lblOffset val="100"/>
        <c:noMultiLvlLbl val="0"/>
      </c:catAx>
      <c:valAx>
        <c:axId val="15824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Porcentaje</a:t>
                </a:r>
                <a:r>
                  <a:rPr lang="es-EC" baseline="0"/>
                  <a:t> de proyectos atendidios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823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5752264837863015E-2"/>
          <c:y val="0.73367526018898277"/>
          <c:w val="0.86304702537182842"/>
          <c:h val="0.12268737241178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Aprobación </a:t>
            </a:r>
            <a:r>
              <a:rPr lang="es-EC" dirty="0"/>
              <a:t>de proyectos(planos urbanos y arquitectónicos)</a:t>
            </a:r>
          </a:p>
        </c:rich>
      </c:tx>
      <c:layout>
        <c:manualLayout>
          <c:xMode val="edge"/>
          <c:yMode val="edge"/>
          <c:x val="0.143299678266023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6435892388451442"/>
          <c:y val="0.17171296296296298"/>
          <c:w val="0.74759405074365692"/>
          <c:h val="0.4195902099983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'Aprobac. de proyectos'!$B$3:$B$4</c:f>
              <c:strCache>
                <c:ptCount val="2"/>
                <c:pt idx="0">
                  <c:v>Número de Proyectos</c:v>
                </c:pt>
                <c:pt idx="1">
                  <c:v>Tiempos según GAD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'Aprobac. de proyectos'!$A$5:$A$9</c:f>
              <c:strCache>
                <c:ptCount val="5"/>
                <c:pt idx="0">
                  <c:v>a.Hasta 30</c:v>
                </c:pt>
                <c:pt idx="1">
                  <c:v>b. Hasta 60</c:v>
                </c:pt>
                <c:pt idx="2">
                  <c:v>c. Hasta 90</c:v>
                </c:pt>
                <c:pt idx="3">
                  <c:v>d. Hasta 120</c:v>
                </c:pt>
                <c:pt idx="4">
                  <c:v>e. Más de 120</c:v>
                </c:pt>
              </c:strCache>
            </c:strRef>
          </c:cat>
          <c:val>
            <c:numRef>
              <c:f>'Aprobac. de proyectos'!$B$5:$B$9</c:f>
              <c:numCache>
                <c:formatCode>0%</c:formatCode>
                <c:ptCount val="5"/>
                <c:pt idx="0">
                  <c:v>0.8</c:v>
                </c:pt>
                <c:pt idx="1">
                  <c:v>0.15</c:v>
                </c:pt>
                <c:pt idx="2">
                  <c:v>0.03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'Aprobac. de proyectos'!$C$3:$C$4</c:f>
              <c:strCache>
                <c:ptCount val="2"/>
                <c:pt idx="0">
                  <c:v>Número de Proyectos</c:v>
                </c:pt>
                <c:pt idx="1">
                  <c:v>Tiempo según promotores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'Aprobac. de proyectos'!$A$5:$A$9</c:f>
              <c:strCache>
                <c:ptCount val="5"/>
                <c:pt idx="0">
                  <c:v>a.Hasta 30</c:v>
                </c:pt>
                <c:pt idx="1">
                  <c:v>b. Hasta 60</c:v>
                </c:pt>
                <c:pt idx="2">
                  <c:v>c. Hasta 90</c:v>
                </c:pt>
                <c:pt idx="3">
                  <c:v>d. Hasta 120</c:v>
                </c:pt>
                <c:pt idx="4">
                  <c:v>e. Más de 120</c:v>
                </c:pt>
              </c:strCache>
            </c:strRef>
          </c:cat>
          <c:val>
            <c:numRef>
              <c:f>'Aprobac. de proyectos'!$C$5:$C$9</c:f>
              <c:numCache>
                <c:formatCode>0%</c:formatCode>
                <c:ptCount val="5"/>
                <c:pt idx="0">
                  <c:v>0.12</c:v>
                </c:pt>
                <c:pt idx="1">
                  <c:v>0.36</c:v>
                </c:pt>
                <c:pt idx="2">
                  <c:v>0.12</c:v>
                </c:pt>
                <c:pt idx="3">
                  <c:v>0.32</c:v>
                </c:pt>
                <c:pt idx="4">
                  <c:v>0.08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845728"/>
        <c:axId val="115846120"/>
      </c:barChart>
      <c:catAx>
        <c:axId val="115845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Días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5846120"/>
        <c:crosses val="autoZero"/>
        <c:auto val="1"/>
        <c:lblAlgn val="ctr"/>
        <c:lblOffset val="100"/>
        <c:noMultiLvlLbl val="0"/>
      </c:catAx>
      <c:valAx>
        <c:axId val="11584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Porcentaje</a:t>
                </a:r>
                <a:r>
                  <a:rPr lang="es-EC" baseline="0"/>
                  <a:t> de proyectos atendidios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584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5752264837863015E-2"/>
          <c:y val="0.73367526018898277"/>
          <c:w val="0.86304702537182842"/>
          <c:h val="0.12268737241178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17. Control o inspección de construcción -Primer control</a:t>
            </a:r>
          </a:p>
        </c:rich>
      </c:tx>
      <c:layout>
        <c:manualLayout>
          <c:xMode val="edge"/>
          <c:yMode val="edge"/>
          <c:x val="0.1459878503090339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6435892388451442"/>
          <c:y val="0.17171296296296298"/>
          <c:w val="0.74759405074365692"/>
          <c:h val="0.4195902099983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Control!$B$3:$B$4</c:f>
              <c:strCache>
                <c:ptCount val="2"/>
                <c:pt idx="0">
                  <c:v>Número de Proyectos</c:v>
                </c:pt>
                <c:pt idx="1">
                  <c:v>Tiempos según GAD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Control!$A$5:$A$9</c:f>
              <c:strCache>
                <c:ptCount val="5"/>
                <c:pt idx="0">
                  <c:v>a.Hasta 30</c:v>
                </c:pt>
                <c:pt idx="1">
                  <c:v>b. Hasta 60</c:v>
                </c:pt>
                <c:pt idx="2">
                  <c:v>c. Hasta 90</c:v>
                </c:pt>
                <c:pt idx="3">
                  <c:v>d. Hasta 120</c:v>
                </c:pt>
                <c:pt idx="4">
                  <c:v>e. Más de 120</c:v>
                </c:pt>
              </c:strCache>
            </c:strRef>
          </c:cat>
          <c:val>
            <c:numRef>
              <c:f>Control!$B$5:$B$9</c:f>
              <c:numCache>
                <c:formatCode>0%</c:formatCode>
                <c:ptCount val="5"/>
                <c:pt idx="0">
                  <c:v>0.85</c:v>
                </c:pt>
                <c:pt idx="1">
                  <c:v>0.08</c:v>
                </c:pt>
                <c:pt idx="2">
                  <c:v>0.05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Control!$C$3:$C$4</c:f>
              <c:strCache>
                <c:ptCount val="2"/>
                <c:pt idx="0">
                  <c:v>Número de Proyectos</c:v>
                </c:pt>
                <c:pt idx="1">
                  <c:v>Tiempo según promotores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Control!$A$5:$A$9</c:f>
              <c:strCache>
                <c:ptCount val="5"/>
                <c:pt idx="0">
                  <c:v>a.Hasta 30</c:v>
                </c:pt>
                <c:pt idx="1">
                  <c:v>b. Hasta 60</c:v>
                </c:pt>
                <c:pt idx="2">
                  <c:v>c. Hasta 90</c:v>
                </c:pt>
                <c:pt idx="3">
                  <c:v>d. Hasta 120</c:v>
                </c:pt>
                <c:pt idx="4">
                  <c:v>e. Más de 120</c:v>
                </c:pt>
              </c:strCache>
            </c:strRef>
          </c:cat>
          <c:val>
            <c:numRef>
              <c:f>Control!$C$5:$C$9</c:f>
              <c:numCache>
                <c:formatCode>0%</c:formatCode>
                <c:ptCount val="5"/>
                <c:pt idx="0">
                  <c:v>0.23</c:v>
                </c:pt>
                <c:pt idx="1">
                  <c:v>0.5</c:v>
                </c:pt>
                <c:pt idx="2">
                  <c:v>0.09</c:v>
                </c:pt>
                <c:pt idx="3">
                  <c:v>0.09</c:v>
                </c:pt>
                <c:pt idx="4">
                  <c:v>0.09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846904"/>
        <c:axId val="115847296"/>
      </c:barChart>
      <c:catAx>
        <c:axId val="115846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Días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5847296"/>
        <c:crosses val="autoZero"/>
        <c:auto val="1"/>
        <c:lblAlgn val="ctr"/>
        <c:lblOffset val="100"/>
        <c:noMultiLvlLbl val="0"/>
      </c:catAx>
      <c:valAx>
        <c:axId val="11584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Porcentaje</a:t>
                </a:r>
                <a:r>
                  <a:rPr lang="es-EC" baseline="0"/>
                  <a:t> de proyectos atendidios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5846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5752264837863015E-2"/>
          <c:y val="0.73367526018898277"/>
          <c:w val="0.86304702537182842"/>
          <c:h val="0.12268737241178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pyramid1" loCatId="pyramid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/>
      <dgm:t>
        <a:bodyPr/>
        <a:lstStyle/>
        <a:p>
          <a:r>
            <a:rPr lang="en-US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Constitución</a:t>
          </a:r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0D928-D49D-4A27-8E92-3130B9320568}">
      <dgm:prSet phldrT="[Text]" custT="1"/>
      <dgm:spPr/>
      <dgm:t>
        <a:bodyPr/>
        <a:lstStyle/>
        <a:p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Art. 30.- personas tienen derecho a un hábitat y a una vivienda adecuada y digna.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A01E6-DCFB-4634-AA12-EAF5B15F9CCB}" type="parTrans" cxnId="{2709EABC-E6A1-4AF4-BB66-635BCC93212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11EAF2-34EE-4C77-BBCA-D60A3715C931}" type="sibTrans" cxnId="{2709EABC-E6A1-4AF4-BB66-635BCC93212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FA86F7-575E-4FDD-B637-1D7276F725A4}">
      <dgm:prSet phldrT="[Text]" custT="1"/>
      <dgm:spPr/>
      <dgm:t>
        <a:bodyPr/>
        <a:lstStyle/>
        <a:p>
          <a:r>
            <a:rPr lang="en-US" sz="1400" b="1" err="1" smtClean="0">
              <a:latin typeface="Arial" panose="020B0604020202020204" pitchFamily="34" charset="0"/>
              <a:cs typeface="Arial" panose="020B0604020202020204" pitchFamily="34" charset="0"/>
            </a:rPr>
            <a:t>Códigos</a:t>
          </a:r>
          <a:r>
            <a:rPr lang="en-US" sz="1400" b="1" smtClean="0">
              <a:latin typeface="Arial" panose="020B0604020202020204" pitchFamily="34" charset="0"/>
              <a:cs typeface="Arial" panose="020B0604020202020204" pitchFamily="34" charset="0"/>
            </a:rPr>
            <a:t> Orgánicos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CD16B-FA85-49AB-96EA-80094BA41ED5}" type="parTrans" cxnId="{B38DB338-3B1E-4324-A45E-8025E9D8145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45895-E33A-456A-85CE-5D5DFC2CF2C9}" type="sibTrans" cxnId="{B38DB338-3B1E-4324-A45E-8025E9D8145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28110-3C4D-4B65-A456-1880B9B8C044}">
      <dgm:prSet phldrT="[Text]"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COOTAD: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competencias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exclusivas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GAD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33400-0D09-4796-9848-67220ABE14A1}" type="parTrans" cxnId="{1D896142-E250-41E4-8577-114DB897E5B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DC4A7F-BF6D-4764-B281-1669C0CA9F6D}" type="sibTrans" cxnId="{1D896142-E250-41E4-8577-114DB897E5B3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3744A8-1883-4930-8E0D-B57E26D003C6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Ley de </a:t>
          </a:r>
          <a:r>
            <a:rPr lang="en-US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modernización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del Estado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9EAF57-EBF1-4FB7-8ED0-6ECFF59ADE74}" type="parTrans" cxnId="{C8FCCD3C-805E-4A27-964D-25DE1206ADC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0CF7D9-D0C3-4084-8D2D-359654C28D0F}" type="sibTrans" cxnId="{C8FCCD3C-805E-4A27-964D-25DE1206ADC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73F44-FCAF-442F-8783-A2866965AAB6}">
      <dgm:prSet phldrT="[Text]" custT="1"/>
      <dgm:spPr/>
      <dgm:t>
        <a:bodyPr/>
        <a:lstStyle/>
        <a:p>
          <a:r>
            <a:rPr lang="es-EC" sz="1200" dirty="0" smtClean="0"/>
            <a:t>Eficiencia en los procedimientos administrativos.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AF4DA5-D298-43E0-A006-BCCDFAE7E227}" type="parTrans" cxnId="{415456D2-5524-4ED8-BB57-0C45DD400A8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1C23B7-F69D-48F6-BA22-0FD16D3A82BE}" type="sibTrans" cxnId="{415456D2-5524-4ED8-BB57-0C45DD400A8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36F745-62BA-4892-99D7-E4239B0F3843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Decreto</a:t>
          </a:r>
          <a:r>
            <a:rPr lang="en-US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149 </a:t>
          </a:r>
        </a:p>
        <a:p>
          <a:r>
            <a:rPr lang="en-US" sz="1400" b="1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Decreto</a:t>
          </a:r>
          <a:r>
            <a:rPr lang="en-US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  661</a:t>
          </a:r>
          <a:endParaRPr lang="en-US" sz="14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269D49-A2E4-44F1-A948-9BE1FE5D6140}" type="parTrans" cxnId="{C96A1F07-338B-48CD-B344-80BE34A6C9D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E5B550-A310-4948-9BA1-267AF81C5FA4}" type="sibTrans" cxnId="{C96A1F07-338B-48CD-B344-80BE34A6C9D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A5C91A-6241-4BED-82F0-B735EBACD6B9}">
      <dgm:prSet phldrT="[Text]" custT="1"/>
      <dgm:spPr/>
      <dgm:t>
        <a:bodyPr/>
        <a:lstStyle/>
        <a:p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Gobierno electrónico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A957F9-0D29-4041-BB96-258FC96AFB4D}" type="parTrans" cxnId="{E39A793C-A4E9-4DE4-882C-FEA2BEB8896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537C20-BA35-41C8-987F-0C39B9782FD4}" type="sibTrans" cxnId="{E39A793C-A4E9-4DE4-882C-FEA2BEB8896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AEA3C6-2E45-4AB2-B6DF-C347ACD373AE}">
      <dgm:prSet phldrT="[Text]" custT="1"/>
      <dgm:spPr/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Planificación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Finanzas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5FB96F-88A9-4B7B-AB5A-B85A5032E25E}" type="parTrans" cxnId="{42DF9927-EC97-4218-80D1-64F3B6429F71}">
      <dgm:prSet/>
      <dgm:spPr/>
      <dgm:t>
        <a:bodyPr/>
        <a:lstStyle/>
        <a:p>
          <a:endParaRPr lang="es-EC"/>
        </a:p>
      </dgm:t>
    </dgm:pt>
    <dgm:pt modelId="{E79DD726-9883-4F9F-BA16-CE7EA08FA8D8}" type="sibTrans" cxnId="{42DF9927-EC97-4218-80D1-64F3B6429F71}">
      <dgm:prSet/>
      <dgm:spPr/>
      <dgm:t>
        <a:bodyPr/>
        <a:lstStyle/>
        <a:p>
          <a:endParaRPr lang="es-EC"/>
        </a:p>
      </dgm:t>
    </dgm:pt>
    <dgm:pt modelId="{8ACF81EE-4F46-49F2-89CC-7F893B6E51EE}">
      <dgm:prSet phldrT="[Text]" custT="1"/>
      <dgm:spPr/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Acceso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a la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información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33EEC1-B17D-4924-B80E-AED5077C20BC}" type="parTrans" cxnId="{D0AB2E73-BE7A-4655-AD64-B90BD8379A44}">
      <dgm:prSet/>
      <dgm:spPr/>
      <dgm:t>
        <a:bodyPr/>
        <a:lstStyle/>
        <a:p>
          <a:endParaRPr lang="es-EC"/>
        </a:p>
      </dgm:t>
    </dgm:pt>
    <dgm:pt modelId="{A8C87327-03FC-4A8E-96F6-80E94BDE4B7F}" type="sibTrans" cxnId="{D0AB2E73-BE7A-4655-AD64-B90BD8379A44}">
      <dgm:prSet/>
      <dgm:spPr/>
      <dgm:t>
        <a:bodyPr/>
        <a:lstStyle/>
        <a:p>
          <a:endParaRPr lang="es-EC"/>
        </a:p>
      </dgm:t>
    </dgm:pt>
    <dgm:pt modelId="{875E5D35-28C3-4BAB-8371-6C05D73F8BBE}">
      <dgm:prSet phldrT="[Text]" custT="1"/>
      <dgm:spPr/>
      <dgm:t>
        <a:bodyPr/>
        <a:lstStyle/>
        <a:p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248907-428D-4F2A-8CA3-D9D69AC562BE}" type="parTrans" cxnId="{19DD3368-6F1A-47A0-8758-7E8C6C55E35E}">
      <dgm:prSet/>
      <dgm:spPr/>
      <dgm:t>
        <a:bodyPr/>
        <a:lstStyle/>
        <a:p>
          <a:endParaRPr lang="es-EC"/>
        </a:p>
      </dgm:t>
    </dgm:pt>
    <dgm:pt modelId="{AE2BEC5D-F881-486A-A30E-6E33056D1C4F}" type="sibTrans" cxnId="{19DD3368-6F1A-47A0-8758-7E8C6C55E35E}">
      <dgm:prSet/>
      <dgm:spPr/>
      <dgm:t>
        <a:bodyPr/>
        <a:lstStyle/>
        <a:p>
          <a:endParaRPr lang="es-EC"/>
        </a:p>
      </dgm:t>
    </dgm:pt>
    <dgm:pt modelId="{988AE6EC-A502-42C9-AC92-FF448E28169A}">
      <dgm:prSet phldrT="[Text]" custT="1"/>
      <dgm:spPr/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Simplificación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trámites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09A2C-E1DE-44B7-9C99-5E040A47E7FE}" type="parTrans" cxnId="{536785C3-9A55-495F-8D82-9BAB3F3E1D75}">
      <dgm:prSet/>
      <dgm:spPr/>
      <dgm:t>
        <a:bodyPr/>
        <a:lstStyle/>
        <a:p>
          <a:endParaRPr lang="es-EC"/>
        </a:p>
      </dgm:t>
    </dgm:pt>
    <dgm:pt modelId="{1593A154-371A-4C90-AD9C-5E4809C12F14}" type="sibTrans" cxnId="{536785C3-9A55-495F-8D82-9BAB3F3E1D75}">
      <dgm:prSet/>
      <dgm:spPr/>
      <dgm:t>
        <a:bodyPr/>
        <a:lstStyle/>
        <a:p>
          <a:endParaRPr lang="es-EC"/>
        </a:p>
      </dgm:t>
    </dgm:pt>
    <dgm:pt modelId="{1B90119E-5BD3-45D4-8E23-FDBC77EB71AD}">
      <dgm:prSet phldrT="[Text]" custT="1"/>
      <dgm:spPr/>
      <dgm:t>
        <a:bodyPr/>
        <a:lstStyle/>
        <a:p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Reglamento para la simplificación de trámites.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DB467E-4F40-4ADB-88B9-7A9B3DB7FD3B}" type="parTrans" cxnId="{76E355B9-5D0D-4760-8767-AC6A0026D52B}">
      <dgm:prSet/>
      <dgm:spPr/>
      <dgm:t>
        <a:bodyPr/>
        <a:lstStyle/>
        <a:p>
          <a:endParaRPr lang="es-EC"/>
        </a:p>
      </dgm:t>
    </dgm:pt>
    <dgm:pt modelId="{3D655AF0-A054-43BE-BC80-C11AB735842A}" type="sibTrans" cxnId="{76E355B9-5D0D-4760-8767-AC6A0026D52B}">
      <dgm:prSet/>
      <dgm:spPr/>
      <dgm:t>
        <a:bodyPr/>
        <a:lstStyle/>
        <a:p>
          <a:endParaRPr lang="es-EC"/>
        </a:p>
      </dgm:t>
    </dgm:pt>
    <dgm:pt modelId="{9FCA7B7D-5EAB-441A-ACF6-A711D23E5907}">
      <dgm:prSet phldrT="[Text]"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LOOTGUS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8D6BB-A3AF-4831-B30A-1B0DAC751341}" type="parTrans" cxnId="{36261AF0-9EB9-41AC-B6F4-8090E46C3524}">
      <dgm:prSet/>
      <dgm:spPr/>
      <dgm:t>
        <a:bodyPr/>
        <a:lstStyle/>
        <a:p>
          <a:endParaRPr lang="es-EC"/>
        </a:p>
      </dgm:t>
    </dgm:pt>
    <dgm:pt modelId="{C04529E8-2AC6-419A-B432-9BA263257F41}" type="sibTrans" cxnId="{36261AF0-9EB9-41AC-B6F4-8090E46C3524}">
      <dgm:prSet/>
      <dgm:spPr/>
      <dgm:t>
        <a:bodyPr/>
        <a:lstStyle/>
        <a:p>
          <a:endParaRPr lang="es-EC"/>
        </a:p>
      </dgm:t>
    </dgm:pt>
    <dgm:pt modelId="{78982A53-F6C4-4B55-824B-B18DB39F49C2}" type="pres">
      <dgm:prSet presAssocID="{B9C32B05-62EA-407A-B21C-2310C79457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2423C8-4D64-441A-B270-95B801E5DB78}" type="pres">
      <dgm:prSet presAssocID="{8EA7219F-BDB2-48EB-9EEB-3133522D132E}" presName="Name8" presStyleCnt="0"/>
      <dgm:spPr/>
    </dgm:pt>
    <dgm:pt modelId="{61EC955E-7635-42CC-B82E-C143CA823C99}" type="pres">
      <dgm:prSet presAssocID="{8EA7219F-BDB2-48EB-9EEB-3133522D132E}" presName="acctBkgd" presStyleLbl="alignAcc1" presStyleIdx="0" presStyleCnt="4"/>
      <dgm:spPr/>
      <dgm:t>
        <a:bodyPr/>
        <a:lstStyle/>
        <a:p>
          <a:endParaRPr lang="en-US"/>
        </a:p>
      </dgm:t>
    </dgm:pt>
    <dgm:pt modelId="{9D4C14B9-743C-4A56-BEBA-2FF296A3248B}" type="pres">
      <dgm:prSet presAssocID="{8EA7219F-BDB2-48EB-9EEB-3133522D132E}" presName="acctTx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4402F-BC84-4235-9E7D-294BB1C1B30C}" type="pres">
      <dgm:prSet presAssocID="{8EA7219F-BDB2-48EB-9EEB-3133522D132E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3ED05-FC45-48AC-B8D9-7008A4426A92}" type="pres">
      <dgm:prSet presAssocID="{8EA7219F-BDB2-48EB-9EEB-3133522D13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6F817-1E37-41E1-A678-D2341BC27BEF}" type="pres">
      <dgm:prSet presAssocID="{F3FA86F7-575E-4FDD-B637-1D7276F725A4}" presName="Name8" presStyleCnt="0"/>
      <dgm:spPr/>
    </dgm:pt>
    <dgm:pt modelId="{9F24B008-450A-45DB-B2A0-0CE79CB78986}" type="pres">
      <dgm:prSet presAssocID="{F3FA86F7-575E-4FDD-B637-1D7276F725A4}" presName="acctBkgd" presStyleLbl="alignAcc1" presStyleIdx="1" presStyleCnt="4"/>
      <dgm:spPr/>
      <dgm:t>
        <a:bodyPr/>
        <a:lstStyle/>
        <a:p>
          <a:endParaRPr lang="en-US"/>
        </a:p>
      </dgm:t>
    </dgm:pt>
    <dgm:pt modelId="{2E31C90C-81E8-40EB-B33E-CEF4C49D92EC}" type="pres">
      <dgm:prSet presAssocID="{F3FA86F7-575E-4FDD-B637-1D7276F725A4}" presName="acctTx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EDAC0-2449-4BF4-9070-F72FB19FA89A}" type="pres">
      <dgm:prSet presAssocID="{F3FA86F7-575E-4FDD-B637-1D7276F725A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3D730-56A7-4E8F-BB9F-E232AFE6F3D3}" type="pres">
      <dgm:prSet presAssocID="{F3FA86F7-575E-4FDD-B637-1D7276F725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57868-7CAD-443F-BFCE-7C6AABC003F9}" type="pres">
      <dgm:prSet presAssocID="{8D3744A8-1883-4930-8E0D-B57E26D003C6}" presName="Name8" presStyleCnt="0"/>
      <dgm:spPr/>
    </dgm:pt>
    <dgm:pt modelId="{3CC70F75-A766-45D7-8D60-33867A19FC10}" type="pres">
      <dgm:prSet presAssocID="{8D3744A8-1883-4930-8E0D-B57E26D003C6}" presName="acctBkgd" presStyleLbl="alignAcc1" presStyleIdx="2" presStyleCnt="4"/>
      <dgm:spPr/>
      <dgm:t>
        <a:bodyPr/>
        <a:lstStyle/>
        <a:p>
          <a:endParaRPr lang="en-US"/>
        </a:p>
      </dgm:t>
    </dgm:pt>
    <dgm:pt modelId="{E1FE9C04-6151-4B29-BF3F-DF3CA8E94905}" type="pres">
      <dgm:prSet presAssocID="{8D3744A8-1883-4930-8E0D-B57E26D003C6}" presName="acctTx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BC03B-86EC-4009-9282-9BB629483248}" type="pres">
      <dgm:prSet presAssocID="{8D3744A8-1883-4930-8E0D-B57E26D003C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C529F-972A-4BCB-AB22-42ADA5D51E59}" type="pres">
      <dgm:prSet presAssocID="{8D3744A8-1883-4930-8E0D-B57E26D003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574B1-659B-4AAC-B4A4-4C54EEB099C0}" type="pres">
      <dgm:prSet presAssocID="{BB36F745-62BA-4892-99D7-E4239B0F3843}" presName="Name8" presStyleCnt="0"/>
      <dgm:spPr/>
    </dgm:pt>
    <dgm:pt modelId="{F47FAA2F-B95A-4BEE-93DD-0F13B2F1FE00}" type="pres">
      <dgm:prSet presAssocID="{BB36F745-62BA-4892-99D7-E4239B0F3843}" presName="acctBkgd" presStyleLbl="alignAcc1" presStyleIdx="3" presStyleCnt="4" custScaleX="102144"/>
      <dgm:spPr/>
      <dgm:t>
        <a:bodyPr/>
        <a:lstStyle/>
        <a:p>
          <a:endParaRPr lang="en-US"/>
        </a:p>
      </dgm:t>
    </dgm:pt>
    <dgm:pt modelId="{D301FA0E-BFFE-4901-940B-111625386AB1}" type="pres">
      <dgm:prSet presAssocID="{BB36F745-62BA-4892-99D7-E4239B0F3843}" presName="acct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FCD16-4378-454D-B07D-97E4F0443EEC}" type="pres">
      <dgm:prSet presAssocID="{BB36F745-62BA-4892-99D7-E4239B0F3843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23C85-640E-4C10-942A-C13ABF8DC268}" type="pres">
      <dgm:prSet presAssocID="{BB36F745-62BA-4892-99D7-E4239B0F384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CF641E-BDDE-49BF-900B-63843951C38A}" type="presOf" srcId="{8BA28110-3C4D-4B65-A456-1880B9B8C044}" destId="{9F24B008-450A-45DB-B2A0-0CE79CB78986}" srcOrd="0" destOrd="0" presId="urn:microsoft.com/office/officeart/2005/8/layout/pyramid1"/>
    <dgm:cxn modelId="{C8FCCD3C-805E-4A27-964D-25DE1206ADCA}" srcId="{B9C32B05-62EA-407A-B21C-2310C7945705}" destId="{8D3744A8-1883-4930-8E0D-B57E26D003C6}" srcOrd="2" destOrd="0" parTransId="{AC9EAF57-EBF1-4FB7-8ED0-6ECFF59ADE74}" sibTransId="{D40CF7D9-D0C3-4084-8D2D-359654C28D0F}"/>
    <dgm:cxn modelId="{7D26706A-C20C-4162-A6C8-0743437A9F2C}" type="presOf" srcId="{8EA7219F-BDB2-48EB-9EEB-3133522D132E}" destId="{1D04402F-BC84-4235-9E7D-294BB1C1B30C}" srcOrd="0" destOrd="0" presId="urn:microsoft.com/office/officeart/2005/8/layout/pyramid1"/>
    <dgm:cxn modelId="{E39A793C-A4E9-4DE4-882C-FEA2BEB8896B}" srcId="{BB36F745-62BA-4892-99D7-E4239B0F3843}" destId="{B0A5C91A-6241-4BED-82F0-B735EBACD6B9}" srcOrd="0" destOrd="0" parTransId="{11A957F9-0D29-4041-BB96-258FC96AFB4D}" sibTransId="{80537C20-BA35-41C8-987F-0C39B9782FD4}"/>
    <dgm:cxn modelId="{CAD8DD94-8F14-422A-B5E4-ACF6A8054364}" type="presOf" srcId="{988AE6EC-A502-42C9-AC92-FF448E28169A}" destId="{E1FE9C04-6151-4B29-BF3F-DF3CA8E94905}" srcOrd="1" destOrd="2" presId="urn:microsoft.com/office/officeart/2005/8/layout/pyramid1"/>
    <dgm:cxn modelId="{76E355B9-5D0D-4760-8767-AC6A0026D52B}" srcId="{BB36F745-62BA-4892-99D7-E4239B0F3843}" destId="{1B90119E-5BD3-45D4-8E23-FDBC77EB71AD}" srcOrd="1" destOrd="0" parTransId="{0DDB467E-4F40-4ADB-88B9-7A9B3DB7FD3B}" sibTransId="{3D655AF0-A054-43BE-BC80-C11AB735842A}"/>
    <dgm:cxn modelId="{C706284A-0310-448B-9EF9-FDFCAE1F7923}" type="presOf" srcId="{8ACF81EE-4F46-49F2-89CC-7F893B6E51EE}" destId="{3CC70F75-A766-45D7-8D60-33867A19FC10}" srcOrd="0" destOrd="1" presId="urn:microsoft.com/office/officeart/2005/8/layout/pyramid1"/>
    <dgm:cxn modelId="{19DD3368-6F1A-47A0-8758-7E8C6C55E35E}" srcId="{8D3744A8-1883-4930-8E0D-B57E26D003C6}" destId="{875E5D35-28C3-4BAB-8371-6C05D73F8BBE}" srcOrd="3" destOrd="0" parTransId="{F7248907-428D-4F2A-8CA3-D9D69AC562BE}" sibTransId="{AE2BEC5D-F881-486A-A30E-6E33056D1C4F}"/>
    <dgm:cxn modelId="{A5862DAC-EB14-4C4D-A872-636C7EB8FE9E}" type="presOf" srcId="{875E5D35-28C3-4BAB-8371-6C05D73F8BBE}" destId="{E1FE9C04-6151-4B29-BF3F-DF3CA8E94905}" srcOrd="1" destOrd="3" presId="urn:microsoft.com/office/officeart/2005/8/layout/pyramid1"/>
    <dgm:cxn modelId="{2BCD2F87-6A2F-40A8-9B96-C5CBE7B3237C}" type="presOf" srcId="{B0A5C91A-6241-4BED-82F0-B735EBACD6B9}" destId="{F47FAA2F-B95A-4BEE-93DD-0F13B2F1FE00}" srcOrd="0" destOrd="0" presId="urn:microsoft.com/office/officeart/2005/8/layout/pyramid1"/>
    <dgm:cxn modelId="{1D896142-E250-41E4-8577-114DB897E5B3}" srcId="{F3FA86F7-575E-4FDD-B637-1D7276F725A4}" destId="{8BA28110-3C4D-4B65-A456-1880B9B8C044}" srcOrd="0" destOrd="0" parTransId="{92633400-0D09-4796-9848-67220ABE14A1}" sibTransId="{AADC4A7F-BF6D-4764-B281-1669C0CA9F6D}"/>
    <dgm:cxn modelId="{2FCBBE50-932B-4F37-B4FE-2589D12FD5B4}" type="presOf" srcId="{8BA28110-3C4D-4B65-A456-1880B9B8C044}" destId="{2E31C90C-81E8-40EB-B33E-CEF4C49D92EC}" srcOrd="1" destOrd="0" presId="urn:microsoft.com/office/officeart/2005/8/layout/pyramid1"/>
    <dgm:cxn modelId="{65071B4B-84A9-45B1-A755-F8ABAC2DAC5A}" type="presOf" srcId="{F3FA86F7-575E-4FDD-B637-1D7276F725A4}" destId="{3033D730-56A7-4E8F-BB9F-E232AFE6F3D3}" srcOrd="1" destOrd="0" presId="urn:microsoft.com/office/officeart/2005/8/layout/pyramid1"/>
    <dgm:cxn modelId="{937C7D9C-2A62-45C7-9A79-EB18521B8580}" type="presOf" srcId="{1B90119E-5BD3-45D4-8E23-FDBC77EB71AD}" destId="{F47FAA2F-B95A-4BEE-93DD-0F13B2F1FE00}" srcOrd="0" destOrd="1" presId="urn:microsoft.com/office/officeart/2005/8/layout/pyramid1"/>
    <dgm:cxn modelId="{13BBDEEF-AD5B-4616-9B66-5856242E783B}" type="presOf" srcId="{D8973F44-FCAF-442F-8783-A2866965AAB6}" destId="{E1FE9C04-6151-4B29-BF3F-DF3CA8E94905}" srcOrd="1" destOrd="0" presId="urn:microsoft.com/office/officeart/2005/8/layout/pyramid1"/>
    <dgm:cxn modelId="{A5F575A1-10A9-4CE8-AB4E-4D32EFB8C019}" type="presOf" srcId="{B0A5C91A-6241-4BED-82F0-B735EBACD6B9}" destId="{D301FA0E-BFFE-4901-940B-111625386AB1}" srcOrd="1" destOrd="0" presId="urn:microsoft.com/office/officeart/2005/8/layout/pyramid1"/>
    <dgm:cxn modelId="{FDA22F5F-6601-430C-94C7-50B26F789D94}" type="presOf" srcId="{C1AEA3C6-2E45-4AB2-B6DF-C347ACD373AE}" destId="{2E31C90C-81E8-40EB-B33E-CEF4C49D92EC}" srcOrd="1" destOrd="1" presId="urn:microsoft.com/office/officeart/2005/8/layout/pyramid1"/>
    <dgm:cxn modelId="{B9A0BCB9-07E9-4E49-BFFB-BE1114EB4967}" type="presOf" srcId="{B9C32B05-62EA-407A-B21C-2310C7945705}" destId="{78982A53-F6C4-4B55-824B-B18DB39F49C2}" srcOrd="0" destOrd="0" presId="urn:microsoft.com/office/officeart/2005/8/layout/pyramid1"/>
    <dgm:cxn modelId="{2E4C8EB6-FA24-4422-89DA-4E53FCB83CDB}" type="presOf" srcId="{DDE0D928-D49D-4A27-8E92-3130B9320568}" destId="{61EC955E-7635-42CC-B82E-C143CA823C99}" srcOrd="0" destOrd="0" presId="urn:microsoft.com/office/officeart/2005/8/layout/pyramid1"/>
    <dgm:cxn modelId="{FB7ECCAE-787C-453B-A71A-AB217F8BEE51}" type="presOf" srcId="{988AE6EC-A502-42C9-AC92-FF448E28169A}" destId="{3CC70F75-A766-45D7-8D60-33867A19FC10}" srcOrd="0" destOrd="2" presId="urn:microsoft.com/office/officeart/2005/8/layout/pyramid1"/>
    <dgm:cxn modelId="{36B11FD5-18CB-4821-9DF7-55DE3FADB322}" type="presOf" srcId="{8D3744A8-1883-4930-8E0D-B57E26D003C6}" destId="{FF9BC03B-86EC-4009-9282-9BB629483248}" srcOrd="0" destOrd="0" presId="urn:microsoft.com/office/officeart/2005/8/layout/pyramid1"/>
    <dgm:cxn modelId="{B38DB338-3B1E-4324-A45E-8025E9D81450}" srcId="{B9C32B05-62EA-407A-B21C-2310C7945705}" destId="{F3FA86F7-575E-4FDD-B637-1D7276F725A4}" srcOrd="1" destOrd="0" parTransId="{192CD16B-FA85-49AB-96EA-80094BA41ED5}" sibTransId="{BEF45895-E33A-456A-85CE-5D5DFC2CF2C9}"/>
    <dgm:cxn modelId="{756C9473-13B5-44C7-BBD4-298700DA4D6A}" type="presOf" srcId="{9FCA7B7D-5EAB-441A-ACF6-A711D23E5907}" destId="{2E31C90C-81E8-40EB-B33E-CEF4C49D92EC}" srcOrd="1" destOrd="2" presId="urn:microsoft.com/office/officeart/2005/8/layout/pyramid1"/>
    <dgm:cxn modelId="{536785C3-9A55-495F-8D82-9BAB3F3E1D75}" srcId="{8D3744A8-1883-4930-8E0D-B57E26D003C6}" destId="{988AE6EC-A502-42C9-AC92-FF448E28169A}" srcOrd="2" destOrd="0" parTransId="{8F209A2C-E1DE-44B7-9C99-5E040A47E7FE}" sibTransId="{1593A154-371A-4C90-AD9C-5E4809C12F14}"/>
    <dgm:cxn modelId="{C96A1F07-338B-48CD-B344-80BE34A6C9DF}" srcId="{B9C32B05-62EA-407A-B21C-2310C7945705}" destId="{BB36F745-62BA-4892-99D7-E4239B0F3843}" srcOrd="3" destOrd="0" parTransId="{CE269D49-A2E4-44F1-A948-9BE1FE5D6140}" sibTransId="{5CE5B550-A310-4948-9BA1-267AF81C5FA4}"/>
    <dgm:cxn modelId="{42DF9927-EC97-4218-80D1-64F3B6429F71}" srcId="{F3FA86F7-575E-4FDD-B637-1D7276F725A4}" destId="{C1AEA3C6-2E45-4AB2-B6DF-C347ACD373AE}" srcOrd="1" destOrd="0" parTransId="{8A5FB96F-88A9-4B7B-AB5A-B85A5032E25E}" sibTransId="{E79DD726-9883-4F9F-BA16-CE7EA08FA8D8}"/>
    <dgm:cxn modelId="{395BFEA6-0CA5-4020-A0E0-4875AB69A308}" type="presOf" srcId="{875E5D35-28C3-4BAB-8371-6C05D73F8BBE}" destId="{3CC70F75-A766-45D7-8D60-33867A19FC10}" srcOrd="0" destOrd="3" presId="urn:microsoft.com/office/officeart/2005/8/layout/pyramid1"/>
    <dgm:cxn modelId="{2709EABC-E6A1-4AF4-BB66-635BCC932127}" srcId="{8EA7219F-BDB2-48EB-9EEB-3133522D132E}" destId="{DDE0D928-D49D-4A27-8E92-3130B9320568}" srcOrd="0" destOrd="0" parTransId="{BD8A01E6-DCFB-4634-AA12-EAF5B15F9CCB}" sibTransId="{4311EAF2-34EE-4C77-BBCA-D60A3715C931}"/>
    <dgm:cxn modelId="{4FB6239C-7A44-43B6-BDE4-4E3B9DDD145C}" type="presOf" srcId="{DDE0D928-D49D-4A27-8E92-3130B9320568}" destId="{9D4C14B9-743C-4A56-BEBA-2FF296A3248B}" srcOrd="1" destOrd="0" presId="urn:microsoft.com/office/officeart/2005/8/layout/pyramid1"/>
    <dgm:cxn modelId="{D0AB2E73-BE7A-4655-AD64-B90BD8379A44}" srcId="{8D3744A8-1883-4930-8E0D-B57E26D003C6}" destId="{8ACF81EE-4F46-49F2-89CC-7F893B6E51EE}" srcOrd="1" destOrd="0" parTransId="{8833EEC1-B17D-4924-B80E-AED5077C20BC}" sibTransId="{A8C87327-03FC-4A8E-96F6-80E94BDE4B7F}"/>
    <dgm:cxn modelId="{C00BD0F0-4455-4233-9785-BE9A98A4B43B}" type="presOf" srcId="{D8973F44-FCAF-442F-8783-A2866965AAB6}" destId="{3CC70F75-A766-45D7-8D60-33867A19FC10}" srcOrd="0" destOrd="0" presId="urn:microsoft.com/office/officeart/2005/8/layout/pyramid1"/>
    <dgm:cxn modelId="{FF4F08E1-92B5-42CC-A2B2-B2D5B6E64C62}" type="presOf" srcId="{F3FA86F7-575E-4FDD-B637-1D7276F725A4}" destId="{6F4EDAC0-2449-4BF4-9070-F72FB19FA89A}" srcOrd="0" destOrd="0" presId="urn:microsoft.com/office/officeart/2005/8/layout/pyramid1"/>
    <dgm:cxn modelId="{415456D2-5524-4ED8-BB57-0C45DD400A8A}" srcId="{8D3744A8-1883-4930-8E0D-B57E26D003C6}" destId="{D8973F44-FCAF-442F-8783-A2866965AAB6}" srcOrd="0" destOrd="0" parTransId="{9EAF4DA5-D298-43E0-A006-BCCDFAE7E227}" sibTransId="{CB1C23B7-F69D-48F6-BA22-0FD16D3A82BE}"/>
    <dgm:cxn modelId="{01BC6A7F-58C3-45AE-9331-D9B8ED18C172}" type="presOf" srcId="{9FCA7B7D-5EAB-441A-ACF6-A711D23E5907}" destId="{9F24B008-450A-45DB-B2A0-0CE79CB78986}" srcOrd="0" destOrd="2" presId="urn:microsoft.com/office/officeart/2005/8/layout/pyramid1"/>
    <dgm:cxn modelId="{78CA845B-27DC-48E0-9101-A45A4FDF7014}" type="presOf" srcId="{8ACF81EE-4F46-49F2-89CC-7F893B6E51EE}" destId="{E1FE9C04-6151-4B29-BF3F-DF3CA8E94905}" srcOrd="1" destOrd="1" presId="urn:microsoft.com/office/officeart/2005/8/layout/pyramid1"/>
    <dgm:cxn modelId="{F432A70F-461B-4B93-ACCE-AFB1479560ED}" type="presOf" srcId="{8D3744A8-1883-4930-8E0D-B57E26D003C6}" destId="{058C529F-972A-4BCB-AB22-42ADA5D51E59}" srcOrd="1" destOrd="0" presId="urn:microsoft.com/office/officeart/2005/8/layout/pyramid1"/>
    <dgm:cxn modelId="{8E87B0B3-58AC-403E-A14A-29AEE2BB545C}" type="presOf" srcId="{C1AEA3C6-2E45-4AB2-B6DF-C347ACD373AE}" destId="{9F24B008-450A-45DB-B2A0-0CE79CB78986}" srcOrd="0" destOrd="1" presId="urn:microsoft.com/office/officeart/2005/8/layout/pyramid1"/>
    <dgm:cxn modelId="{BA89339C-3FC5-4DD4-B9CD-2E625F6292FA}" type="presOf" srcId="{BB36F745-62BA-4892-99D7-E4239B0F3843}" destId="{D60FCD16-4378-454D-B07D-97E4F0443EEC}" srcOrd="0" destOrd="0" presId="urn:microsoft.com/office/officeart/2005/8/layout/pyramid1"/>
    <dgm:cxn modelId="{36261AF0-9EB9-41AC-B6F4-8090E46C3524}" srcId="{F3FA86F7-575E-4FDD-B637-1D7276F725A4}" destId="{9FCA7B7D-5EAB-441A-ACF6-A711D23E5907}" srcOrd="2" destOrd="0" parTransId="{4DE8D6BB-A3AF-4831-B30A-1B0DAC751341}" sibTransId="{C04529E8-2AC6-419A-B432-9BA263257F41}"/>
    <dgm:cxn modelId="{E527B5B3-36AD-4E42-83C0-3B38A00931C0}" type="presOf" srcId="{8EA7219F-BDB2-48EB-9EEB-3133522D132E}" destId="{5453ED05-FC45-48AC-B8D9-7008A4426A92}" srcOrd="1" destOrd="0" presId="urn:microsoft.com/office/officeart/2005/8/layout/pyramid1"/>
    <dgm:cxn modelId="{58AD7EEF-D408-406B-87EE-4691D4C30668}" srcId="{B9C32B05-62EA-407A-B21C-2310C7945705}" destId="{8EA7219F-BDB2-48EB-9EEB-3133522D132E}" srcOrd="0" destOrd="0" parTransId="{3EE8403A-CB7C-4815-85BD-AEBCAEB71B37}" sibTransId="{C94B7947-85DC-4B21-BB99-DF8438356F98}"/>
    <dgm:cxn modelId="{4FDAD6FD-902F-4C49-9B99-685B01082070}" type="presOf" srcId="{1B90119E-5BD3-45D4-8E23-FDBC77EB71AD}" destId="{D301FA0E-BFFE-4901-940B-111625386AB1}" srcOrd="1" destOrd="1" presId="urn:microsoft.com/office/officeart/2005/8/layout/pyramid1"/>
    <dgm:cxn modelId="{DC768EE7-8721-4CB7-90C4-45E9C4E5F225}" type="presOf" srcId="{BB36F745-62BA-4892-99D7-E4239B0F3843}" destId="{78923C85-640E-4C10-942A-C13ABF8DC268}" srcOrd="1" destOrd="0" presId="urn:microsoft.com/office/officeart/2005/8/layout/pyramid1"/>
    <dgm:cxn modelId="{365313A1-0F3C-4644-8D33-BD5552102A33}" type="presParOf" srcId="{78982A53-F6C4-4B55-824B-B18DB39F49C2}" destId="{882423C8-4D64-441A-B270-95B801E5DB78}" srcOrd="0" destOrd="0" presId="urn:microsoft.com/office/officeart/2005/8/layout/pyramid1"/>
    <dgm:cxn modelId="{7D7B0B3B-2185-45C2-88C3-FEE64E10A30D}" type="presParOf" srcId="{882423C8-4D64-441A-B270-95B801E5DB78}" destId="{61EC955E-7635-42CC-B82E-C143CA823C99}" srcOrd="0" destOrd="0" presId="urn:microsoft.com/office/officeart/2005/8/layout/pyramid1"/>
    <dgm:cxn modelId="{FB86E768-492C-49F0-A229-AEABD5D0B7A3}" type="presParOf" srcId="{882423C8-4D64-441A-B270-95B801E5DB78}" destId="{9D4C14B9-743C-4A56-BEBA-2FF296A3248B}" srcOrd="1" destOrd="0" presId="urn:microsoft.com/office/officeart/2005/8/layout/pyramid1"/>
    <dgm:cxn modelId="{B4B2123C-5BA8-4C18-8FF0-040C59842AC4}" type="presParOf" srcId="{882423C8-4D64-441A-B270-95B801E5DB78}" destId="{1D04402F-BC84-4235-9E7D-294BB1C1B30C}" srcOrd="2" destOrd="0" presId="urn:microsoft.com/office/officeart/2005/8/layout/pyramid1"/>
    <dgm:cxn modelId="{524B858F-A60A-4958-93CC-BA7D39EB969E}" type="presParOf" srcId="{882423C8-4D64-441A-B270-95B801E5DB78}" destId="{5453ED05-FC45-48AC-B8D9-7008A4426A92}" srcOrd="3" destOrd="0" presId="urn:microsoft.com/office/officeart/2005/8/layout/pyramid1"/>
    <dgm:cxn modelId="{E4E45A49-139F-47E0-A8C4-572F9644B13C}" type="presParOf" srcId="{78982A53-F6C4-4B55-824B-B18DB39F49C2}" destId="{8616F817-1E37-41E1-A678-D2341BC27BEF}" srcOrd="1" destOrd="0" presId="urn:microsoft.com/office/officeart/2005/8/layout/pyramid1"/>
    <dgm:cxn modelId="{F843EF02-CD3F-478B-BE30-BEB450E4D6AA}" type="presParOf" srcId="{8616F817-1E37-41E1-A678-D2341BC27BEF}" destId="{9F24B008-450A-45DB-B2A0-0CE79CB78986}" srcOrd="0" destOrd="0" presId="urn:microsoft.com/office/officeart/2005/8/layout/pyramid1"/>
    <dgm:cxn modelId="{56EDF70A-71F5-422A-8384-B0E68BBCC6FD}" type="presParOf" srcId="{8616F817-1E37-41E1-A678-D2341BC27BEF}" destId="{2E31C90C-81E8-40EB-B33E-CEF4C49D92EC}" srcOrd="1" destOrd="0" presId="urn:microsoft.com/office/officeart/2005/8/layout/pyramid1"/>
    <dgm:cxn modelId="{590BB7B5-A743-4B04-A040-F53C793E5DF9}" type="presParOf" srcId="{8616F817-1E37-41E1-A678-D2341BC27BEF}" destId="{6F4EDAC0-2449-4BF4-9070-F72FB19FA89A}" srcOrd="2" destOrd="0" presId="urn:microsoft.com/office/officeart/2005/8/layout/pyramid1"/>
    <dgm:cxn modelId="{5A31BEA2-5A33-41DE-A64E-9C9005F0B376}" type="presParOf" srcId="{8616F817-1E37-41E1-A678-D2341BC27BEF}" destId="{3033D730-56A7-4E8F-BB9F-E232AFE6F3D3}" srcOrd="3" destOrd="0" presId="urn:microsoft.com/office/officeart/2005/8/layout/pyramid1"/>
    <dgm:cxn modelId="{C0217756-2A88-452F-93C6-9C0316D36966}" type="presParOf" srcId="{78982A53-F6C4-4B55-824B-B18DB39F49C2}" destId="{5B157868-7CAD-443F-BFCE-7C6AABC003F9}" srcOrd="2" destOrd="0" presId="urn:microsoft.com/office/officeart/2005/8/layout/pyramid1"/>
    <dgm:cxn modelId="{32A88C08-14AD-4468-8F0D-1B0E90CA2458}" type="presParOf" srcId="{5B157868-7CAD-443F-BFCE-7C6AABC003F9}" destId="{3CC70F75-A766-45D7-8D60-33867A19FC10}" srcOrd="0" destOrd="0" presId="urn:microsoft.com/office/officeart/2005/8/layout/pyramid1"/>
    <dgm:cxn modelId="{225D5D5F-7D4C-4C94-8B7D-4B4134EB372F}" type="presParOf" srcId="{5B157868-7CAD-443F-BFCE-7C6AABC003F9}" destId="{E1FE9C04-6151-4B29-BF3F-DF3CA8E94905}" srcOrd="1" destOrd="0" presId="urn:microsoft.com/office/officeart/2005/8/layout/pyramid1"/>
    <dgm:cxn modelId="{4F9C2D2A-F387-4286-98E3-D07778F2997C}" type="presParOf" srcId="{5B157868-7CAD-443F-BFCE-7C6AABC003F9}" destId="{FF9BC03B-86EC-4009-9282-9BB629483248}" srcOrd="2" destOrd="0" presId="urn:microsoft.com/office/officeart/2005/8/layout/pyramid1"/>
    <dgm:cxn modelId="{136B85AD-C109-4483-866E-1502D201ED6F}" type="presParOf" srcId="{5B157868-7CAD-443F-BFCE-7C6AABC003F9}" destId="{058C529F-972A-4BCB-AB22-42ADA5D51E59}" srcOrd="3" destOrd="0" presId="urn:microsoft.com/office/officeart/2005/8/layout/pyramid1"/>
    <dgm:cxn modelId="{ADA893FD-071F-41F4-9070-A24EA125C682}" type="presParOf" srcId="{78982A53-F6C4-4B55-824B-B18DB39F49C2}" destId="{C22574B1-659B-4AAC-B4A4-4C54EEB099C0}" srcOrd="3" destOrd="0" presId="urn:microsoft.com/office/officeart/2005/8/layout/pyramid1"/>
    <dgm:cxn modelId="{7807D4A7-34D3-43F4-AFE5-B373EDF73DCA}" type="presParOf" srcId="{C22574B1-659B-4AAC-B4A4-4C54EEB099C0}" destId="{F47FAA2F-B95A-4BEE-93DD-0F13B2F1FE00}" srcOrd="0" destOrd="0" presId="urn:microsoft.com/office/officeart/2005/8/layout/pyramid1"/>
    <dgm:cxn modelId="{8B549A11-8EB0-4700-9FD0-B5BB3744DCE7}" type="presParOf" srcId="{C22574B1-659B-4AAC-B4A4-4C54EEB099C0}" destId="{D301FA0E-BFFE-4901-940B-111625386AB1}" srcOrd="1" destOrd="0" presId="urn:microsoft.com/office/officeart/2005/8/layout/pyramid1"/>
    <dgm:cxn modelId="{CB336A1F-567B-4EDE-B2E8-5021F84A231E}" type="presParOf" srcId="{C22574B1-659B-4AAC-B4A4-4C54EEB099C0}" destId="{D60FCD16-4378-454D-B07D-97E4F0443EEC}" srcOrd="2" destOrd="0" presId="urn:microsoft.com/office/officeart/2005/8/layout/pyramid1"/>
    <dgm:cxn modelId="{FB64AB70-7FD6-4021-9629-DB6FD93A1302}" type="presParOf" srcId="{C22574B1-659B-4AAC-B4A4-4C54EEB099C0}" destId="{78923C85-640E-4C10-942A-C13ABF8DC268}" srcOrd="3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691578-927F-4591-BBE0-104E1D0FD06E}" type="doc">
      <dgm:prSet loTypeId="urn:microsoft.com/office/officeart/2005/8/layout/matrix2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E9B5EA8-CAE5-41A8-BB77-18D0E9DD2758}">
      <dgm:prSet phldrT="[Texto]" custT="1"/>
      <dgm:spPr/>
      <dgm:t>
        <a:bodyPr/>
        <a:lstStyle/>
        <a:p>
          <a:pPr algn="l"/>
          <a:endParaRPr lang="es-EC" sz="2400" dirty="0"/>
        </a:p>
      </dgm:t>
    </dgm:pt>
    <dgm:pt modelId="{E5097DAB-F4F4-4C56-9C29-E2113F4C4B6B}" type="parTrans" cxnId="{6836B0FF-76FF-456E-9CD4-E2120E642F83}">
      <dgm:prSet/>
      <dgm:spPr/>
      <dgm:t>
        <a:bodyPr/>
        <a:lstStyle/>
        <a:p>
          <a:endParaRPr lang="es-EC"/>
        </a:p>
      </dgm:t>
    </dgm:pt>
    <dgm:pt modelId="{B071C01F-6E95-4D7F-AEE0-12EF5EB68075}" type="sibTrans" cxnId="{6836B0FF-76FF-456E-9CD4-E2120E642F83}">
      <dgm:prSet/>
      <dgm:spPr/>
      <dgm:t>
        <a:bodyPr/>
        <a:lstStyle/>
        <a:p>
          <a:endParaRPr lang="es-EC"/>
        </a:p>
      </dgm:t>
    </dgm:pt>
    <dgm:pt modelId="{BD4C4487-B641-4BDE-BCB7-AD321DBC2099}">
      <dgm:prSet phldrT="[Texto]" custT="1"/>
      <dgm:spPr/>
      <dgm:t>
        <a:bodyPr/>
        <a:lstStyle/>
        <a:p>
          <a:endParaRPr lang="es-EC" sz="2400" dirty="0"/>
        </a:p>
      </dgm:t>
    </dgm:pt>
    <dgm:pt modelId="{905D43C0-E552-4160-83C2-0F030D294BF2}" type="parTrans" cxnId="{DBBBFDB4-8674-4343-BF0E-732B6094E61C}">
      <dgm:prSet/>
      <dgm:spPr/>
      <dgm:t>
        <a:bodyPr/>
        <a:lstStyle/>
        <a:p>
          <a:endParaRPr lang="es-EC"/>
        </a:p>
      </dgm:t>
    </dgm:pt>
    <dgm:pt modelId="{610892C3-50DF-4B85-83DE-E18CBF52807C}" type="sibTrans" cxnId="{DBBBFDB4-8674-4343-BF0E-732B6094E61C}">
      <dgm:prSet/>
      <dgm:spPr/>
      <dgm:t>
        <a:bodyPr/>
        <a:lstStyle/>
        <a:p>
          <a:endParaRPr lang="es-EC"/>
        </a:p>
      </dgm:t>
    </dgm:pt>
    <dgm:pt modelId="{D7A979D6-C139-4831-A614-210AD07336D8}">
      <dgm:prSet phldrT="[Texto]" custT="1"/>
      <dgm:spPr/>
      <dgm:t>
        <a:bodyPr/>
        <a:lstStyle/>
        <a:p>
          <a:endParaRPr lang="es-EC" sz="2400" dirty="0"/>
        </a:p>
      </dgm:t>
    </dgm:pt>
    <dgm:pt modelId="{05E1CA18-386B-401D-A5DB-8019F79181B3}" type="parTrans" cxnId="{D1E78EB3-DCDB-4623-9820-2D80ED9CDABD}">
      <dgm:prSet/>
      <dgm:spPr/>
      <dgm:t>
        <a:bodyPr/>
        <a:lstStyle/>
        <a:p>
          <a:endParaRPr lang="es-EC"/>
        </a:p>
      </dgm:t>
    </dgm:pt>
    <dgm:pt modelId="{8B193C3D-3F90-4A0E-AD1B-43BC41645471}" type="sibTrans" cxnId="{D1E78EB3-DCDB-4623-9820-2D80ED9CDABD}">
      <dgm:prSet/>
      <dgm:spPr/>
      <dgm:t>
        <a:bodyPr/>
        <a:lstStyle/>
        <a:p>
          <a:endParaRPr lang="es-EC"/>
        </a:p>
      </dgm:t>
    </dgm:pt>
    <dgm:pt modelId="{914F13EF-EE00-4625-9E84-80F77CF1CD5E}">
      <dgm:prSet phldrT="[Texto]" custT="1"/>
      <dgm:spPr/>
      <dgm:t>
        <a:bodyPr/>
        <a:lstStyle/>
        <a:p>
          <a:endParaRPr lang="es-EC" sz="2400" dirty="0"/>
        </a:p>
      </dgm:t>
    </dgm:pt>
    <dgm:pt modelId="{38ACFEC2-8D36-4582-A3C9-D4751578FD4A}" type="parTrans" cxnId="{4485A195-E4F5-4767-9F5D-23FEC8149305}">
      <dgm:prSet/>
      <dgm:spPr/>
      <dgm:t>
        <a:bodyPr/>
        <a:lstStyle/>
        <a:p>
          <a:endParaRPr lang="es-EC"/>
        </a:p>
      </dgm:t>
    </dgm:pt>
    <dgm:pt modelId="{3E0677DA-69E4-4B8C-9761-D4646849B0E8}" type="sibTrans" cxnId="{4485A195-E4F5-4767-9F5D-23FEC8149305}">
      <dgm:prSet/>
      <dgm:spPr/>
      <dgm:t>
        <a:bodyPr/>
        <a:lstStyle/>
        <a:p>
          <a:endParaRPr lang="es-EC"/>
        </a:p>
      </dgm:t>
    </dgm:pt>
    <dgm:pt modelId="{76C6338F-7940-4C4F-882C-249B093F993F}" type="pres">
      <dgm:prSet presAssocID="{32691578-927F-4591-BBE0-104E1D0FD06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F2369C-A733-4AC1-8F75-F93BF74BB3EE}" type="pres">
      <dgm:prSet presAssocID="{32691578-927F-4591-BBE0-104E1D0FD06E}" presName="axisShape" presStyleLbl="bgShp" presStyleIdx="0" presStyleCnt="1" custScaleX="184388" custLinFactNeighborX="-2947"/>
      <dgm:spPr/>
    </dgm:pt>
    <dgm:pt modelId="{49B69D95-701B-418B-AF7A-3A5FD6D9A415}" type="pres">
      <dgm:prSet presAssocID="{32691578-927F-4591-BBE0-104E1D0FD06E}" presName="rect1" presStyleLbl="node1" presStyleIdx="0" presStyleCnt="4" custScaleX="204368" custLinFactNeighborX="-59747" custLinFactNeighborY="-77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1A7E39-78E0-49C6-974D-5502785D47D9}" type="pres">
      <dgm:prSet presAssocID="{32691578-927F-4591-BBE0-104E1D0FD06E}" presName="rect2" presStyleLbl="node1" presStyleIdx="1" presStyleCnt="4" custScaleX="205502" custLinFactNeighborX="65576" custLinFactNeighborY="-64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AE83FC-BD60-4212-963B-0B64B2AF024C}" type="pres">
      <dgm:prSet presAssocID="{32691578-927F-4591-BBE0-104E1D0FD06E}" presName="rect3" presStyleLbl="node1" presStyleIdx="2" presStyleCnt="4" custScaleX="204960" custLinFactNeighborX="-59093" custLinFactNeighborY="90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9D0380-19E7-4563-9CAA-FAC290ADFC82}" type="pres">
      <dgm:prSet presAssocID="{32691578-927F-4591-BBE0-104E1D0FD06E}" presName="rect4" presStyleLbl="node1" presStyleIdx="3" presStyleCnt="4" custScaleX="208797" custLinFactNeighborX="66231" custLinFactNeighborY="77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0CC9C3D-1E40-49DE-8882-A06B7BC968DF}" type="presOf" srcId="{914F13EF-EE00-4625-9E84-80F77CF1CD5E}" destId="{EC9D0380-19E7-4563-9CAA-FAC290ADFC82}" srcOrd="0" destOrd="0" presId="urn:microsoft.com/office/officeart/2005/8/layout/matrix2"/>
    <dgm:cxn modelId="{CA9D294A-F36A-4F67-BD34-FB1A0B9F1A33}" type="presOf" srcId="{BD4C4487-B641-4BDE-BCB7-AD321DBC2099}" destId="{611A7E39-78E0-49C6-974D-5502785D47D9}" srcOrd="0" destOrd="0" presId="urn:microsoft.com/office/officeart/2005/8/layout/matrix2"/>
    <dgm:cxn modelId="{023F5C80-3717-42E5-AA6E-94725BCAEC00}" type="presOf" srcId="{D7A979D6-C139-4831-A614-210AD07336D8}" destId="{B1AE83FC-BD60-4212-963B-0B64B2AF024C}" srcOrd="0" destOrd="0" presId="urn:microsoft.com/office/officeart/2005/8/layout/matrix2"/>
    <dgm:cxn modelId="{DC17F765-83CD-4835-B7BD-004F4C721761}" type="presOf" srcId="{3E9B5EA8-CAE5-41A8-BB77-18D0E9DD2758}" destId="{49B69D95-701B-418B-AF7A-3A5FD6D9A415}" srcOrd="0" destOrd="0" presId="urn:microsoft.com/office/officeart/2005/8/layout/matrix2"/>
    <dgm:cxn modelId="{6013BD2E-AFE0-4643-9D07-E0BAA350C78F}" type="presOf" srcId="{32691578-927F-4591-BBE0-104E1D0FD06E}" destId="{76C6338F-7940-4C4F-882C-249B093F993F}" srcOrd="0" destOrd="0" presId="urn:microsoft.com/office/officeart/2005/8/layout/matrix2"/>
    <dgm:cxn modelId="{6836B0FF-76FF-456E-9CD4-E2120E642F83}" srcId="{32691578-927F-4591-BBE0-104E1D0FD06E}" destId="{3E9B5EA8-CAE5-41A8-BB77-18D0E9DD2758}" srcOrd="0" destOrd="0" parTransId="{E5097DAB-F4F4-4C56-9C29-E2113F4C4B6B}" sibTransId="{B071C01F-6E95-4D7F-AEE0-12EF5EB68075}"/>
    <dgm:cxn modelId="{DBBBFDB4-8674-4343-BF0E-732B6094E61C}" srcId="{32691578-927F-4591-BBE0-104E1D0FD06E}" destId="{BD4C4487-B641-4BDE-BCB7-AD321DBC2099}" srcOrd="1" destOrd="0" parTransId="{905D43C0-E552-4160-83C2-0F030D294BF2}" sibTransId="{610892C3-50DF-4B85-83DE-E18CBF52807C}"/>
    <dgm:cxn modelId="{4485A195-E4F5-4767-9F5D-23FEC8149305}" srcId="{32691578-927F-4591-BBE0-104E1D0FD06E}" destId="{914F13EF-EE00-4625-9E84-80F77CF1CD5E}" srcOrd="3" destOrd="0" parTransId="{38ACFEC2-8D36-4582-A3C9-D4751578FD4A}" sibTransId="{3E0677DA-69E4-4B8C-9761-D4646849B0E8}"/>
    <dgm:cxn modelId="{D1E78EB3-DCDB-4623-9820-2D80ED9CDABD}" srcId="{32691578-927F-4591-BBE0-104E1D0FD06E}" destId="{D7A979D6-C139-4831-A614-210AD07336D8}" srcOrd="2" destOrd="0" parTransId="{05E1CA18-386B-401D-A5DB-8019F79181B3}" sibTransId="{8B193C3D-3F90-4A0E-AD1B-43BC41645471}"/>
    <dgm:cxn modelId="{83701E91-0107-4683-8277-F932E0092A60}" type="presParOf" srcId="{76C6338F-7940-4C4F-882C-249B093F993F}" destId="{2AF2369C-A733-4AC1-8F75-F93BF74BB3EE}" srcOrd="0" destOrd="0" presId="urn:microsoft.com/office/officeart/2005/8/layout/matrix2"/>
    <dgm:cxn modelId="{E23FCD90-93E3-4E87-8A4C-3AB4C730C71E}" type="presParOf" srcId="{76C6338F-7940-4C4F-882C-249B093F993F}" destId="{49B69D95-701B-418B-AF7A-3A5FD6D9A415}" srcOrd="1" destOrd="0" presId="urn:microsoft.com/office/officeart/2005/8/layout/matrix2"/>
    <dgm:cxn modelId="{907FBA28-D3C5-4748-9BAF-3338FCE2B250}" type="presParOf" srcId="{76C6338F-7940-4C4F-882C-249B093F993F}" destId="{611A7E39-78E0-49C6-974D-5502785D47D9}" srcOrd="2" destOrd="0" presId="urn:microsoft.com/office/officeart/2005/8/layout/matrix2"/>
    <dgm:cxn modelId="{BCEDD887-5FB9-43A4-8BB5-D832AAD20A77}" type="presParOf" srcId="{76C6338F-7940-4C4F-882C-249B093F993F}" destId="{B1AE83FC-BD60-4212-963B-0B64B2AF024C}" srcOrd="3" destOrd="0" presId="urn:microsoft.com/office/officeart/2005/8/layout/matrix2"/>
    <dgm:cxn modelId="{63B2B0B1-E8CD-40B0-B3A0-844AB19B0DFE}" type="presParOf" srcId="{76C6338F-7940-4C4F-882C-249B093F993F}" destId="{EC9D0380-19E7-4563-9CAA-FAC290ADFC8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endParaRPr lang="en-US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BANCO DE DESARROLLO </a:t>
          </a:r>
          <a:endParaRPr lang="en-US" sz="1200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7219F-BDB2-48EB-9EEB-3133522D132E}">
      <dgm:prSet phldrT="[Text]" custT="1"/>
      <dgm:spPr/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Misión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8403A-CB7C-4815-85BD-AEBCAEB71B37}" type="parTrans" cxnId="{58AD7EEF-D408-406B-87EE-4691D4C30668}">
      <dgm:prSet custT="1"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FECB41-6D4B-45D2-8EBA-87192101F0F0}">
      <dgm:prSet phldrT="[Text]" custT="1"/>
      <dgm:spPr/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Oferta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soluciones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financieras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asistencia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técnica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5859CE-1935-428E-8F3A-D00391A9A382}" type="parTrans" cxnId="{E65C054B-9B15-4FA5-9C41-E42B668491E6}">
      <dgm:prSet custT="1"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D3D9B1-03B8-4AB8-AB31-9E49A99D6797}" type="sibTrans" cxnId="{E65C054B-9B15-4FA5-9C41-E42B668491E6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0E61DB-8A10-4B79-92D2-5500D5AEF449}">
      <dgm:prSet phldrT="[Text]" custT="1"/>
      <dgm:spPr/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Políticas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de Estado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41988F-AAA1-489E-9170-F8F553C17D69}" type="parTrans" cxnId="{E82059C4-2D23-4B7D-B1A6-48C9187CD97C}">
      <dgm:prSet custT="1"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96C67-3533-41D6-AE9D-C2B4E4E8558A}" type="sibTrans" cxnId="{E82059C4-2D23-4B7D-B1A6-48C9187CD97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98826-B912-4A53-B62C-E56D99B61C95}">
      <dgm:prSet phldrT="[Text]"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Decreto  Ejecutivo 661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521B55-34E5-46FA-885F-E6F149B2E39E}" type="parTrans" cxnId="{D5C6DE0D-6BA7-4499-A8CC-2CB8DB32DEEA}">
      <dgm:prSet custT="1"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092846-28C2-4801-9E69-EF8A4DE1DFF9}" type="sibTrans" cxnId="{D5C6DE0D-6BA7-4499-A8CC-2CB8DB32DEEA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3013DD-4E77-405F-AD67-656F888FC58A}">
      <dgm:prSet phldrT="[Text]" custT="1"/>
      <dgm:spPr/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Acceder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una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vivienda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F329C0-1DA7-4203-9635-8353DC320327}" type="parTrans" cxnId="{4C698A2B-5953-47E6-AC10-27658D2F2100}">
      <dgm:prSet custT="1"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7D149-B13B-4789-80B9-92FAC202CBB6}" type="sibTrans" cxnId="{4C698A2B-5953-47E6-AC10-27658D2F2100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BBE97E-F69E-40EC-A835-E3B47CFDFCD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Calidad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vida</a:t>
          </a: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de la </a:t>
          </a:r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población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8CCB0F-9DA0-4439-A759-181B2D85BC3A}" type="parTrans" cxnId="{A830E777-BC0C-4155-B62B-AC6224CD490C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es-EC"/>
        </a:p>
      </dgm:t>
    </dgm:pt>
    <dgm:pt modelId="{A38C670B-DC5F-4A81-A1DD-5A5641F35E83}" type="sibTrans" cxnId="{A830E777-BC0C-4155-B62B-AC6224CD490C}">
      <dgm:prSet/>
      <dgm:spPr/>
      <dgm:t>
        <a:bodyPr/>
        <a:lstStyle/>
        <a:p>
          <a:endParaRPr lang="es-EC"/>
        </a:p>
      </dgm:t>
    </dgm:pt>
    <dgm:pt modelId="{46641D91-A63E-4945-ADA1-BC8D92C59F56}">
      <dgm:prSet custT="1"/>
      <dgm:spPr/>
      <dgm:t>
        <a:bodyPr/>
        <a:lstStyle/>
        <a:p>
          <a:r>
            <a:rPr lang="es-EC" sz="1100" dirty="0">
              <a:latin typeface="Arial" panose="020B0604020202020204" pitchFamily="34" charset="0"/>
              <a:cs typeface="Arial" panose="020B0604020202020204" pitchFamily="34" charset="0"/>
            </a:rPr>
            <a:t>Programa de Simplificación y Racionalización de Trámites y Procedimientos.</a:t>
          </a:r>
        </a:p>
      </dgm:t>
    </dgm:pt>
    <dgm:pt modelId="{AC392E9B-1923-466A-BC5E-FB95DA068479}" type="parTrans" cxnId="{5951F901-0EC4-44D2-AFFB-8D937E648D95}">
      <dgm:prSet/>
      <dgm:spPr/>
      <dgm:t>
        <a:bodyPr/>
        <a:lstStyle/>
        <a:p>
          <a:endParaRPr lang="es-EC"/>
        </a:p>
      </dgm:t>
    </dgm:pt>
    <dgm:pt modelId="{D6C48F86-BACA-42EE-9606-ED6DB3A84317}" type="sibTrans" cxnId="{5951F901-0EC4-44D2-AFFB-8D937E648D95}">
      <dgm:prSet/>
      <dgm:spPr/>
      <dgm:t>
        <a:bodyPr/>
        <a:lstStyle/>
        <a:p>
          <a:endParaRPr lang="es-EC"/>
        </a:p>
      </dgm:t>
    </dgm:pt>
    <dgm:pt modelId="{9910752A-EC30-43BA-A245-28139E2AA660}">
      <dgm:prSet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5 Municipios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6D0643-0110-4EFD-993A-C07C4CC4CACD}" type="parTrans" cxnId="{1F1CC606-68CA-4B06-BE51-74C47B2F1667}">
      <dgm:prSet/>
      <dgm:spPr/>
      <dgm:t>
        <a:bodyPr/>
        <a:lstStyle/>
        <a:p>
          <a:endParaRPr lang="es-EC"/>
        </a:p>
      </dgm:t>
    </dgm:pt>
    <dgm:pt modelId="{06019EFA-E14E-40D2-913C-8A005EFB5972}" type="sibTrans" cxnId="{1F1CC606-68CA-4B06-BE51-74C47B2F1667}">
      <dgm:prSet/>
      <dgm:spPr/>
      <dgm:t>
        <a:bodyPr/>
        <a:lstStyle/>
        <a:p>
          <a:endParaRPr lang="es-EC"/>
        </a:p>
      </dgm:t>
    </dgm:pt>
    <dgm:pt modelId="{829C3874-DD4A-4D1E-B4D5-F4892C8C6E13}">
      <dgm:prSet custT="1"/>
      <dgm:spPr>
        <a:solidFill>
          <a:schemeClr val="accent3"/>
        </a:solidFill>
      </dgm:spPr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Cuenca 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399224-2266-4E8B-928D-DE5601946A9F}" type="parTrans" cxnId="{664DBEDB-0837-42ED-8A0D-40C97D6AE0BA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es-EC"/>
        </a:p>
      </dgm:t>
    </dgm:pt>
    <dgm:pt modelId="{EE492C39-1F7C-4024-9D03-040A511BB1C5}" type="sibTrans" cxnId="{664DBEDB-0837-42ED-8A0D-40C97D6AE0BA}">
      <dgm:prSet/>
      <dgm:spPr/>
      <dgm:t>
        <a:bodyPr/>
        <a:lstStyle/>
        <a:p>
          <a:endParaRPr lang="es-EC"/>
        </a:p>
      </dgm:t>
    </dgm:pt>
    <dgm:pt modelId="{25BD2181-1533-4CDA-9F9A-562A689D910C}">
      <dgm:prSet custT="1"/>
      <dgm:spPr>
        <a:solidFill>
          <a:schemeClr val="accent3"/>
        </a:solidFill>
      </dgm:spPr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Ibarra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26E3D-B932-4472-84FB-2590A606BB14}" type="parTrans" cxnId="{A420B3C2-FD02-4803-8541-B6C3779B8148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es-EC"/>
        </a:p>
      </dgm:t>
    </dgm:pt>
    <dgm:pt modelId="{AF1B84ED-75ED-4875-BEB3-0512B8D7086F}" type="sibTrans" cxnId="{A420B3C2-FD02-4803-8541-B6C3779B8148}">
      <dgm:prSet/>
      <dgm:spPr/>
      <dgm:t>
        <a:bodyPr/>
        <a:lstStyle/>
        <a:p>
          <a:endParaRPr lang="es-EC"/>
        </a:p>
      </dgm:t>
    </dgm:pt>
    <dgm:pt modelId="{10BF30C5-1C80-41E6-AA31-AFC13DCB1744}">
      <dgm:prSet custT="1"/>
      <dgm:spPr>
        <a:solidFill>
          <a:schemeClr val="accent3"/>
        </a:solidFill>
      </dgm:spPr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Santo Domingo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A0CB3-1C7A-4F4A-83A4-25DD0C9C32B9}" type="parTrans" cxnId="{593A7392-AF01-4281-84EA-104C303CEE1D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es-EC"/>
        </a:p>
      </dgm:t>
    </dgm:pt>
    <dgm:pt modelId="{CC711FF4-83B9-440A-AB99-5B63E520C60C}" type="sibTrans" cxnId="{593A7392-AF01-4281-84EA-104C303CEE1D}">
      <dgm:prSet/>
      <dgm:spPr/>
      <dgm:t>
        <a:bodyPr/>
        <a:lstStyle/>
        <a:p>
          <a:endParaRPr lang="es-EC"/>
        </a:p>
      </dgm:t>
    </dgm:pt>
    <dgm:pt modelId="{F4C19496-671C-46C6-A020-CF8DA6357827}">
      <dgm:prSet custT="1"/>
      <dgm:spPr>
        <a:solidFill>
          <a:schemeClr val="accent3"/>
        </a:solidFill>
      </dgm:spPr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Tena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B2176-A8AD-45A6-B6D1-BE0E556A77BB}" type="parTrans" cxnId="{A8E7394C-7B1F-428D-A2FA-E15F0256F890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es-EC"/>
        </a:p>
      </dgm:t>
    </dgm:pt>
    <dgm:pt modelId="{12E0F9D1-E1E1-4E4C-B890-8D8B8541CBCD}" type="sibTrans" cxnId="{A8E7394C-7B1F-428D-A2FA-E15F0256F890}">
      <dgm:prSet/>
      <dgm:spPr/>
      <dgm:t>
        <a:bodyPr/>
        <a:lstStyle/>
        <a:p>
          <a:endParaRPr lang="es-EC"/>
        </a:p>
      </dgm:t>
    </dgm:pt>
    <dgm:pt modelId="{BA68C60B-5653-4E94-855D-7912D3EB3A9E}">
      <dgm:prSet custT="1"/>
      <dgm:spPr>
        <a:solidFill>
          <a:schemeClr val="accent3"/>
        </a:solidFill>
      </dgm:spPr>
      <dgm:t>
        <a:bodyPr/>
        <a:lstStyle/>
        <a:p>
          <a:r>
            <a:rPr lang="es-EC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Yaguachi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E37AC5-05A2-4779-B671-37D3015236CB}" type="parTrans" cxnId="{55346A73-15B1-4978-9240-810FC78C0BF1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es-EC"/>
        </a:p>
      </dgm:t>
    </dgm:pt>
    <dgm:pt modelId="{20134CC7-8DA8-4AC5-9306-1D1B58C675C4}" type="sibTrans" cxnId="{55346A73-15B1-4978-9240-810FC78C0BF1}">
      <dgm:prSet/>
      <dgm:spPr/>
      <dgm:t>
        <a:bodyPr/>
        <a:lstStyle/>
        <a:p>
          <a:endParaRPr lang="es-EC"/>
        </a:p>
      </dgm:t>
    </dgm:pt>
    <dgm:pt modelId="{B6BB117B-81EE-4043-A90B-B4AD9D8BDCC9}">
      <dgm:prSet custT="1"/>
      <dgm:spPr>
        <a:solidFill>
          <a:schemeClr val="accent6"/>
        </a:solidFill>
      </dgm:spPr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Plan de Intervención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8D698-7025-4B05-84D8-E5C2E91C78DB}" type="parTrans" cxnId="{CA49C3D1-34E2-4AC2-83C4-18BAA074E9B5}">
      <dgm:prSet/>
      <dgm:spPr/>
      <dgm:t>
        <a:bodyPr/>
        <a:lstStyle/>
        <a:p>
          <a:endParaRPr lang="es-EC"/>
        </a:p>
      </dgm:t>
    </dgm:pt>
    <dgm:pt modelId="{251AD7D4-7115-442B-AFE9-E4AE1F7A34B3}" type="sibTrans" cxnId="{CA49C3D1-34E2-4AC2-83C4-18BAA074E9B5}">
      <dgm:prSet/>
      <dgm:spPr/>
      <dgm:t>
        <a:bodyPr/>
        <a:lstStyle/>
        <a:p>
          <a:endParaRPr lang="es-EC"/>
        </a:p>
      </dgm:t>
    </dgm:pt>
    <dgm:pt modelId="{77356F17-F083-4864-9D4F-D963DD4B4A1D}">
      <dgm:prSet custT="1"/>
      <dgm:spPr>
        <a:solidFill>
          <a:schemeClr val="accent1"/>
        </a:solidFill>
      </dgm:spPr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Equipo de Trabajo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B60AA9-307C-41ED-9C90-C3C10A215D14}" type="parTrans" cxnId="{2CF19A98-829D-4A37-BA3D-6E888C1A5B1D}">
      <dgm:prSet/>
      <dgm:spPr/>
      <dgm:t>
        <a:bodyPr/>
        <a:lstStyle/>
        <a:p>
          <a:endParaRPr lang="es-EC"/>
        </a:p>
      </dgm:t>
    </dgm:pt>
    <dgm:pt modelId="{F3B62ED5-B436-47D8-A1B5-DECF2D1B12DE}" type="sibTrans" cxnId="{2CF19A98-829D-4A37-BA3D-6E888C1A5B1D}">
      <dgm:prSet/>
      <dgm:spPr/>
      <dgm:t>
        <a:bodyPr/>
        <a:lstStyle/>
        <a:p>
          <a:endParaRPr lang="es-EC"/>
        </a:p>
      </dgm:t>
    </dgm:pt>
    <dgm:pt modelId="{37A197C2-0798-4953-A9A9-0428EE5BC5B3}">
      <dgm:prSet custT="1"/>
      <dgm:spPr>
        <a:solidFill>
          <a:schemeClr val="accent2"/>
        </a:solidFill>
      </dgm:spPr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Temas legales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28EC0B-C843-42C5-BC09-FD2C1D3BA044}" type="parTrans" cxnId="{6340A388-3649-4FD9-85BF-AF7C5CB121A3}">
      <dgm:prSet/>
      <dgm:spPr/>
      <dgm:t>
        <a:bodyPr/>
        <a:lstStyle/>
        <a:p>
          <a:endParaRPr lang="es-EC"/>
        </a:p>
      </dgm:t>
    </dgm:pt>
    <dgm:pt modelId="{5038BC1A-0CCD-46DF-9C13-293DE7B366D9}" type="sibTrans" cxnId="{6340A388-3649-4FD9-85BF-AF7C5CB121A3}">
      <dgm:prSet/>
      <dgm:spPr/>
      <dgm:t>
        <a:bodyPr/>
        <a:lstStyle/>
        <a:p>
          <a:endParaRPr lang="es-EC"/>
        </a:p>
      </dgm:t>
    </dgm:pt>
    <dgm:pt modelId="{FB0A10ED-75F1-4494-AE8F-2FEEFAAB174F}">
      <dgm:prSet custT="1"/>
      <dgm:spPr>
        <a:solidFill>
          <a:schemeClr val="accent2"/>
        </a:solidFill>
      </dgm:spPr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Diseño e implementación de procesos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0A018B-69DC-487A-851F-C389B6881D01}" type="parTrans" cxnId="{53A8F558-4939-453B-A344-E39F0DE47EAE}">
      <dgm:prSet/>
      <dgm:spPr/>
      <dgm:t>
        <a:bodyPr/>
        <a:lstStyle/>
        <a:p>
          <a:endParaRPr lang="es-EC"/>
        </a:p>
      </dgm:t>
    </dgm:pt>
    <dgm:pt modelId="{70EA6CEA-0683-41D2-8529-AA51485E9506}" type="sibTrans" cxnId="{53A8F558-4939-453B-A344-E39F0DE47EAE}">
      <dgm:prSet/>
      <dgm:spPr/>
      <dgm:t>
        <a:bodyPr/>
        <a:lstStyle/>
        <a:p>
          <a:endParaRPr lang="es-EC"/>
        </a:p>
      </dgm:t>
    </dgm:pt>
    <dgm:pt modelId="{C0C35ADF-C0A5-4834-9F19-9DC569D9C9EC}">
      <dgm:prSet custT="1"/>
      <dgm:spPr>
        <a:solidFill>
          <a:schemeClr val="accent2"/>
        </a:solidFill>
      </dgm:spPr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Capacidades tecnológicas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D5DBA1-DD87-414D-AE66-28F2E21DA18D}" type="parTrans" cxnId="{99F6FBA4-3E55-4E7F-A474-191562A126A7}">
      <dgm:prSet/>
      <dgm:spPr/>
      <dgm:t>
        <a:bodyPr/>
        <a:lstStyle/>
        <a:p>
          <a:endParaRPr lang="es-EC"/>
        </a:p>
      </dgm:t>
    </dgm:pt>
    <dgm:pt modelId="{E6AA8ACD-9076-45B6-B4E5-8D564B3A6D60}" type="sibTrans" cxnId="{99F6FBA4-3E55-4E7F-A474-191562A126A7}">
      <dgm:prSet/>
      <dgm:spPr/>
      <dgm:t>
        <a:bodyPr/>
        <a:lstStyle/>
        <a:p>
          <a:endParaRPr lang="es-EC"/>
        </a:p>
      </dgm:t>
    </dgm:pt>
    <dgm:pt modelId="{6BFBC841-E6D9-471A-9586-19B3338B6E36}" type="pres">
      <dgm:prSet presAssocID="{B9C32B05-62EA-407A-B21C-2310C794570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F9F2F92-494E-4180-861C-2BDFEDAA95F2}" type="pres">
      <dgm:prSet presAssocID="{42D71409-67F9-455C-8C6D-716D284AAA6B}" presName="root1" presStyleCnt="0"/>
      <dgm:spPr/>
    </dgm:pt>
    <dgm:pt modelId="{27DBF07E-B6A5-497D-8389-9957C84055C4}" type="pres">
      <dgm:prSet presAssocID="{42D71409-67F9-455C-8C6D-716D284AAA6B}" presName="LevelOneTextNode" presStyleLbl="node0" presStyleIdx="0" presStyleCnt="1" custScaleX="91033" custScaleY="119688" custLinFactNeighborX="2066" custLinFactNeighborY="340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0A920A-618A-4EEF-B38A-4745ECEF0D37}" type="pres">
      <dgm:prSet presAssocID="{42D71409-67F9-455C-8C6D-716D284AAA6B}" presName="level2hierChild" presStyleCnt="0"/>
      <dgm:spPr/>
    </dgm:pt>
    <dgm:pt modelId="{F28A3A02-ADEC-45C9-8CFD-02F02B4EEB1C}" type="pres">
      <dgm:prSet presAssocID="{3EE8403A-CB7C-4815-85BD-AEBCAEB71B37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1CBA53C8-4E7B-455C-A954-C2339D76AD1F}" type="pres">
      <dgm:prSet presAssocID="{3EE8403A-CB7C-4815-85BD-AEBCAEB71B37}" presName="connTx" presStyleLbl="parChTrans1D2" presStyleIdx="0" presStyleCnt="3"/>
      <dgm:spPr/>
      <dgm:t>
        <a:bodyPr/>
        <a:lstStyle/>
        <a:p>
          <a:endParaRPr lang="es-EC"/>
        </a:p>
      </dgm:t>
    </dgm:pt>
    <dgm:pt modelId="{34C1A544-6564-440D-8E09-255CB756CE8B}" type="pres">
      <dgm:prSet presAssocID="{8EA7219F-BDB2-48EB-9EEB-3133522D132E}" presName="root2" presStyleCnt="0"/>
      <dgm:spPr/>
    </dgm:pt>
    <dgm:pt modelId="{C3D56540-BA6E-4106-8624-BD0CB5B187A1}" type="pres">
      <dgm:prSet presAssocID="{8EA7219F-BDB2-48EB-9EEB-3133522D132E}" presName="LevelTwoTextNode" presStyleLbl="node2" presStyleIdx="0" presStyleCnt="3" custScaleX="47758" custScaleY="81302" custLinFactNeighborX="-892" custLinFactNeighborY="-6143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BAD8DA0-1A30-4F14-8A7C-ABDEF167A428}" type="pres">
      <dgm:prSet presAssocID="{8EA7219F-BDB2-48EB-9EEB-3133522D132E}" presName="level3hierChild" presStyleCnt="0"/>
      <dgm:spPr/>
    </dgm:pt>
    <dgm:pt modelId="{1924296E-BE9C-4387-9C54-FA3B5E717641}" type="pres">
      <dgm:prSet presAssocID="{1441988F-AAA1-489E-9170-F8F553C17D69}" presName="conn2-1" presStyleLbl="parChTrans1D3" presStyleIdx="0" presStyleCnt="4"/>
      <dgm:spPr/>
      <dgm:t>
        <a:bodyPr/>
        <a:lstStyle/>
        <a:p>
          <a:endParaRPr lang="es-EC"/>
        </a:p>
      </dgm:t>
    </dgm:pt>
    <dgm:pt modelId="{F738F9EB-9219-49E4-AFF3-49E8E2C2DBBB}" type="pres">
      <dgm:prSet presAssocID="{1441988F-AAA1-489E-9170-F8F553C17D69}" presName="connTx" presStyleLbl="parChTrans1D3" presStyleIdx="0" presStyleCnt="4"/>
      <dgm:spPr/>
      <dgm:t>
        <a:bodyPr/>
        <a:lstStyle/>
        <a:p>
          <a:endParaRPr lang="es-EC"/>
        </a:p>
      </dgm:t>
    </dgm:pt>
    <dgm:pt modelId="{B70D6756-E256-4D56-BF94-0D91538612CD}" type="pres">
      <dgm:prSet presAssocID="{0A0E61DB-8A10-4B79-92D2-5500D5AEF449}" presName="root2" presStyleCnt="0"/>
      <dgm:spPr/>
    </dgm:pt>
    <dgm:pt modelId="{5B6D0B4B-C018-41DF-81D9-BEEF453B14CE}" type="pres">
      <dgm:prSet presAssocID="{0A0E61DB-8A10-4B79-92D2-5500D5AEF449}" presName="LevelTwoTextNode" presStyleLbl="node3" presStyleIdx="0" presStyleCnt="4" custScaleX="65346" custScaleY="76458" custLinFactNeighborX="4097" custLinFactNeighborY="-6210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5EA23C1-7E51-4902-A14E-954A83A7C63F}" type="pres">
      <dgm:prSet presAssocID="{0A0E61DB-8A10-4B79-92D2-5500D5AEF449}" presName="level3hierChild" presStyleCnt="0"/>
      <dgm:spPr/>
    </dgm:pt>
    <dgm:pt modelId="{AAD503BE-629E-4EE0-A57C-E28142C4D26C}" type="pres">
      <dgm:prSet presAssocID="{AA5859CE-1935-428E-8F3A-D00391A9A382}" presName="conn2-1" presStyleLbl="parChTrans1D4" presStyleIdx="0" presStyleCnt="11"/>
      <dgm:spPr/>
      <dgm:t>
        <a:bodyPr/>
        <a:lstStyle/>
        <a:p>
          <a:endParaRPr lang="es-EC"/>
        </a:p>
      </dgm:t>
    </dgm:pt>
    <dgm:pt modelId="{C4585A6A-F9BF-4DFE-BD90-A96D027731D0}" type="pres">
      <dgm:prSet presAssocID="{AA5859CE-1935-428E-8F3A-D00391A9A382}" presName="connTx" presStyleLbl="parChTrans1D4" presStyleIdx="0" presStyleCnt="11"/>
      <dgm:spPr/>
      <dgm:t>
        <a:bodyPr/>
        <a:lstStyle/>
        <a:p>
          <a:endParaRPr lang="es-EC"/>
        </a:p>
      </dgm:t>
    </dgm:pt>
    <dgm:pt modelId="{FC00696B-6ED1-453D-AB3B-6225C766B6DD}" type="pres">
      <dgm:prSet presAssocID="{05FECB41-6D4B-45D2-8EBA-87192101F0F0}" presName="root2" presStyleCnt="0"/>
      <dgm:spPr/>
    </dgm:pt>
    <dgm:pt modelId="{A22F11CE-8119-4EE6-AF2C-1DDFB52618F0}" type="pres">
      <dgm:prSet presAssocID="{05FECB41-6D4B-45D2-8EBA-87192101F0F0}" presName="LevelTwoTextNode" presStyleLbl="node4" presStyleIdx="0" presStyleCnt="11" custScaleX="61147" custScaleY="80007" custLinFactNeighborX="2163" custLinFactNeighborY="-620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6D59807-1092-4C1C-A8B0-13C07758F652}" type="pres">
      <dgm:prSet presAssocID="{05FECB41-6D4B-45D2-8EBA-87192101F0F0}" presName="level3hierChild" presStyleCnt="0"/>
      <dgm:spPr/>
    </dgm:pt>
    <dgm:pt modelId="{66E071BD-EA32-46D3-AA40-E00D5C326EE2}" type="pres">
      <dgm:prSet presAssocID="{BE8CCB0F-9DA0-4439-A759-181B2D85BC3A}" presName="conn2-1" presStyleLbl="parChTrans1D4" presStyleIdx="1" presStyleCnt="11"/>
      <dgm:spPr/>
      <dgm:t>
        <a:bodyPr/>
        <a:lstStyle/>
        <a:p>
          <a:endParaRPr lang="es-EC"/>
        </a:p>
      </dgm:t>
    </dgm:pt>
    <dgm:pt modelId="{42E5CA8A-433C-4573-B7F4-A1283F3A05B2}" type="pres">
      <dgm:prSet presAssocID="{BE8CCB0F-9DA0-4439-A759-181B2D85BC3A}" presName="connTx" presStyleLbl="parChTrans1D4" presStyleIdx="1" presStyleCnt="11"/>
      <dgm:spPr/>
      <dgm:t>
        <a:bodyPr/>
        <a:lstStyle/>
        <a:p>
          <a:endParaRPr lang="es-EC"/>
        </a:p>
      </dgm:t>
    </dgm:pt>
    <dgm:pt modelId="{314478D1-ACE0-45F1-9DFE-8587FCC71954}" type="pres">
      <dgm:prSet presAssocID="{CBBBE97E-F69E-40EC-A835-E3B47CFDFCD5}" presName="root2" presStyleCnt="0"/>
      <dgm:spPr/>
    </dgm:pt>
    <dgm:pt modelId="{FEF0CF63-CCDD-4122-997A-3FDC5BBE93EF}" type="pres">
      <dgm:prSet presAssocID="{CBBBE97E-F69E-40EC-A835-E3B47CFDFCD5}" presName="LevelTwoTextNode" presStyleLbl="node4" presStyleIdx="1" presStyleCnt="11" custScaleX="59086" custScaleY="81406" custLinFactNeighborY="-613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62CAF55-0F57-4C4B-BBDC-A8AF2B864959}" type="pres">
      <dgm:prSet presAssocID="{CBBBE97E-F69E-40EC-A835-E3B47CFDFCD5}" presName="level3hierChild" presStyleCnt="0"/>
      <dgm:spPr/>
    </dgm:pt>
    <dgm:pt modelId="{543E33A2-190A-4B2D-9368-66E52A763648}" type="pres">
      <dgm:prSet presAssocID="{77521B55-34E5-46FA-885F-E6F149B2E39E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3CED26C6-6B6A-48D5-BFA9-6C6749145028}" type="pres">
      <dgm:prSet presAssocID="{77521B55-34E5-46FA-885F-E6F149B2E39E}" presName="connTx" presStyleLbl="parChTrans1D2" presStyleIdx="1" presStyleCnt="3"/>
      <dgm:spPr/>
      <dgm:t>
        <a:bodyPr/>
        <a:lstStyle/>
        <a:p>
          <a:endParaRPr lang="es-EC"/>
        </a:p>
      </dgm:t>
    </dgm:pt>
    <dgm:pt modelId="{FFAD2250-59AB-4056-8A3A-9B042C097B00}" type="pres">
      <dgm:prSet presAssocID="{E4198826-B912-4A53-B62C-E56D99B61C95}" presName="root2" presStyleCnt="0"/>
      <dgm:spPr/>
    </dgm:pt>
    <dgm:pt modelId="{84D5012F-C99D-41BE-B1BC-F855B8EF68D6}" type="pres">
      <dgm:prSet presAssocID="{E4198826-B912-4A53-B62C-E56D99B61C95}" presName="LevelTwoTextNode" presStyleLbl="node2" presStyleIdx="1" presStyleCnt="3" custScaleX="47758" custScaleY="77847" custLinFactNeighborX="-708" custLinFactNeighborY="409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29FED5-2DE1-4FEF-9C47-58F69866A375}" type="pres">
      <dgm:prSet presAssocID="{E4198826-B912-4A53-B62C-E56D99B61C95}" presName="level3hierChild" presStyleCnt="0"/>
      <dgm:spPr/>
    </dgm:pt>
    <dgm:pt modelId="{B1BC9476-9E1F-446A-B60D-EA62A1AA145A}" type="pres">
      <dgm:prSet presAssocID="{ABF329C0-1DA7-4203-9635-8353DC320327}" presName="conn2-1" presStyleLbl="parChTrans1D3" presStyleIdx="1" presStyleCnt="4"/>
      <dgm:spPr/>
      <dgm:t>
        <a:bodyPr/>
        <a:lstStyle/>
        <a:p>
          <a:endParaRPr lang="es-EC"/>
        </a:p>
      </dgm:t>
    </dgm:pt>
    <dgm:pt modelId="{767B471C-6EC8-40B7-BAC5-88EAAFA2FA7A}" type="pres">
      <dgm:prSet presAssocID="{ABF329C0-1DA7-4203-9635-8353DC320327}" presName="connTx" presStyleLbl="parChTrans1D3" presStyleIdx="1" presStyleCnt="4"/>
      <dgm:spPr/>
      <dgm:t>
        <a:bodyPr/>
        <a:lstStyle/>
        <a:p>
          <a:endParaRPr lang="es-EC"/>
        </a:p>
      </dgm:t>
    </dgm:pt>
    <dgm:pt modelId="{33D433C7-A533-4555-AAE1-C621CC19CB0C}" type="pres">
      <dgm:prSet presAssocID="{773013DD-4E77-405F-AD67-656F888FC58A}" presName="root2" presStyleCnt="0"/>
      <dgm:spPr/>
    </dgm:pt>
    <dgm:pt modelId="{DF8EBFFA-1716-4B29-9954-DD1A48A7D76C}" type="pres">
      <dgm:prSet presAssocID="{773013DD-4E77-405F-AD67-656F888FC58A}" presName="LevelTwoTextNode" presStyleLbl="node3" presStyleIdx="1" presStyleCnt="4" custScaleX="64617" custScaleY="67987" custLinFactNeighborX="4570" custLinFactNeighborY="-1516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7010DBE-303F-4095-9C8A-987F6127906C}" type="pres">
      <dgm:prSet presAssocID="{773013DD-4E77-405F-AD67-656F888FC58A}" presName="level3hierChild" presStyleCnt="0"/>
      <dgm:spPr/>
    </dgm:pt>
    <dgm:pt modelId="{D59642CF-12B9-441A-A823-98A5D3F7E6A3}" type="pres">
      <dgm:prSet presAssocID="{AC392E9B-1923-466A-BC5E-FB95DA068479}" presName="conn2-1" presStyleLbl="parChTrans1D3" presStyleIdx="2" presStyleCnt="4"/>
      <dgm:spPr/>
      <dgm:t>
        <a:bodyPr/>
        <a:lstStyle/>
        <a:p>
          <a:endParaRPr lang="es-EC"/>
        </a:p>
      </dgm:t>
    </dgm:pt>
    <dgm:pt modelId="{A1E2BCD4-55C8-4C51-BA4D-42DC3BC68FCC}" type="pres">
      <dgm:prSet presAssocID="{AC392E9B-1923-466A-BC5E-FB95DA068479}" presName="connTx" presStyleLbl="parChTrans1D3" presStyleIdx="2" presStyleCnt="4"/>
      <dgm:spPr/>
      <dgm:t>
        <a:bodyPr/>
        <a:lstStyle/>
        <a:p>
          <a:endParaRPr lang="es-EC"/>
        </a:p>
      </dgm:t>
    </dgm:pt>
    <dgm:pt modelId="{4AF02A7E-3580-4301-B679-E173C6B3F294}" type="pres">
      <dgm:prSet presAssocID="{46641D91-A63E-4945-ADA1-BC8D92C59F56}" presName="root2" presStyleCnt="0"/>
      <dgm:spPr/>
    </dgm:pt>
    <dgm:pt modelId="{98479723-3C55-49A1-8DE0-BE38E6EB418C}" type="pres">
      <dgm:prSet presAssocID="{46641D91-A63E-4945-ADA1-BC8D92C59F56}" presName="LevelTwoTextNode" presStyleLbl="node3" presStyleIdx="2" presStyleCnt="4" custScaleX="66934" custScaleY="71436" custLinFactNeighborX="4764" custLinFactNeighborY="3915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3FAE2FD-18F7-4B43-8145-2045264A99F7}" type="pres">
      <dgm:prSet presAssocID="{46641D91-A63E-4945-ADA1-BC8D92C59F56}" presName="level3hierChild" presStyleCnt="0"/>
      <dgm:spPr/>
    </dgm:pt>
    <dgm:pt modelId="{DDA273D0-A550-4EA6-B134-23AE01E0F1A2}" type="pres">
      <dgm:prSet presAssocID="{FF6D0643-0110-4EFD-993A-C07C4CC4CACD}" presName="conn2-1" presStyleLbl="parChTrans1D4" presStyleIdx="2" presStyleCnt="11"/>
      <dgm:spPr/>
      <dgm:t>
        <a:bodyPr/>
        <a:lstStyle/>
        <a:p>
          <a:endParaRPr lang="es-EC"/>
        </a:p>
      </dgm:t>
    </dgm:pt>
    <dgm:pt modelId="{9E5E274C-5A9F-4752-8D93-AA471118C892}" type="pres">
      <dgm:prSet presAssocID="{FF6D0643-0110-4EFD-993A-C07C4CC4CACD}" presName="connTx" presStyleLbl="parChTrans1D4" presStyleIdx="2" presStyleCnt="11"/>
      <dgm:spPr/>
      <dgm:t>
        <a:bodyPr/>
        <a:lstStyle/>
        <a:p>
          <a:endParaRPr lang="es-EC"/>
        </a:p>
      </dgm:t>
    </dgm:pt>
    <dgm:pt modelId="{6A5407F2-7B1C-4532-A737-B8BA9C64632D}" type="pres">
      <dgm:prSet presAssocID="{9910752A-EC30-43BA-A245-28139E2AA660}" presName="root2" presStyleCnt="0"/>
      <dgm:spPr/>
    </dgm:pt>
    <dgm:pt modelId="{F90C670D-3CE2-4A98-8730-22AABEDB51E2}" type="pres">
      <dgm:prSet presAssocID="{9910752A-EC30-43BA-A245-28139E2AA660}" presName="LevelTwoTextNode" presStyleLbl="node4" presStyleIdx="2" presStyleCnt="11" custScaleX="60357" custScaleY="74068" custLinFactNeighborX="1062" custLinFactNeighborY="396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CB3A12B-AA80-4532-AA42-EAFCF24C32A3}" type="pres">
      <dgm:prSet presAssocID="{9910752A-EC30-43BA-A245-28139E2AA660}" presName="level3hierChild" presStyleCnt="0"/>
      <dgm:spPr/>
    </dgm:pt>
    <dgm:pt modelId="{892FD7F4-0D6D-4CDB-A758-7D1B0A6FDE9D}" type="pres">
      <dgm:prSet presAssocID="{12399224-2266-4E8B-928D-DE5601946A9F}" presName="conn2-1" presStyleLbl="parChTrans1D4" presStyleIdx="3" presStyleCnt="11"/>
      <dgm:spPr/>
      <dgm:t>
        <a:bodyPr/>
        <a:lstStyle/>
        <a:p>
          <a:endParaRPr lang="es-EC"/>
        </a:p>
      </dgm:t>
    </dgm:pt>
    <dgm:pt modelId="{5498E370-0F6D-4282-A2C4-5B5C1CB5CF54}" type="pres">
      <dgm:prSet presAssocID="{12399224-2266-4E8B-928D-DE5601946A9F}" presName="connTx" presStyleLbl="parChTrans1D4" presStyleIdx="3" presStyleCnt="11"/>
      <dgm:spPr/>
      <dgm:t>
        <a:bodyPr/>
        <a:lstStyle/>
        <a:p>
          <a:endParaRPr lang="es-EC"/>
        </a:p>
      </dgm:t>
    </dgm:pt>
    <dgm:pt modelId="{F6ABD38D-7E84-4DAA-A3C3-256A35BB637D}" type="pres">
      <dgm:prSet presAssocID="{829C3874-DD4A-4D1E-B4D5-F4892C8C6E13}" presName="root2" presStyleCnt="0"/>
      <dgm:spPr/>
    </dgm:pt>
    <dgm:pt modelId="{589CB6A7-01C2-49F5-B6D0-9BE91B0FAF8A}" type="pres">
      <dgm:prSet presAssocID="{829C3874-DD4A-4D1E-B4D5-F4892C8C6E13}" presName="LevelTwoTextNode" presStyleLbl="node4" presStyleIdx="3" presStyleCnt="11" custScaleX="58393" custScaleY="38120" custLinFactNeighborY="-1742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C8052F1-FF96-478E-9144-369B7ADC681F}" type="pres">
      <dgm:prSet presAssocID="{829C3874-DD4A-4D1E-B4D5-F4892C8C6E13}" presName="level3hierChild" presStyleCnt="0"/>
      <dgm:spPr/>
    </dgm:pt>
    <dgm:pt modelId="{006C76D9-D524-4386-96A4-0F0415AE7B98}" type="pres">
      <dgm:prSet presAssocID="{57C26E3D-B932-4472-84FB-2590A606BB14}" presName="conn2-1" presStyleLbl="parChTrans1D4" presStyleIdx="4" presStyleCnt="11"/>
      <dgm:spPr/>
      <dgm:t>
        <a:bodyPr/>
        <a:lstStyle/>
        <a:p>
          <a:endParaRPr lang="es-EC"/>
        </a:p>
      </dgm:t>
    </dgm:pt>
    <dgm:pt modelId="{FF04F528-6CBE-4ED0-B231-2100EAB06E85}" type="pres">
      <dgm:prSet presAssocID="{57C26E3D-B932-4472-84FB-2590A606BB14}" presName="connTx" presStyleLbl="parChTrans1D4" presStyleIdx="4" presStyleCnt="11"/>
      <dgm:spPr/>
      <dgm:t>
        <a:bodyPr/>
        <a:lstStyle/>
        <a:p>
          <a:endParaRPr lang="es-EC"/>
        </a:p>
      </dgm:t>
    </dgm:pt>
    <dgm:pt modelId="{9B1C6E08-D701-43D9-99C6-922C883400F1}" type="pres">
      <dgm:prSet presAssocID="{25BD2181-1533-4CDA-9F9A-562A689D910C}" presName="root2" presStyleCnt="0"/>
      <dgm:spPr/>
    </dgm:pt>
    <dgm:pt modelId="{80B3D6F2-DBC8-40DA-8A52-D81ABF30A870}" type="pres">
      <dgm:prSet presAssocID="{25BD2181-1533-4CDA-9F9A-562A689D910C}" presName="LevelTwoTextNode" presStyleLbl="node4" presStyleIdx="4" presStyleCnt="11" custScaleX="58393" custScaleY="38120" custLinFactNeighborY="-1742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C9E50CD-2C06-4E15-8ED8-A843FA48AC97}" type="pres">
      <dgm:prSet presAssocID="{25BD2181-1533-4CDA-9F9A-562A689D910C}" presName="level3hierChild" presStyleCnt="0"/>
      <dgm:spPr/>
    </dgm:pt>
    <dgm:pt modelId="{CA3F9638-D4C3-41B2-A8F5-7237B3C12756}" type="pres">
      <dgm:prSet presAssocID="{892A0CB3-1C7A-4F4A-83A4-25DD0C9C32B9}" presName="conn2-1" presStyleLbl="parChTrans1D4" presStyleIdx="5" presStyleCnt="11"/>
      <dgm:spPr/>
      <dgm:t>
        <a:bodyPr/>
        <a:lstStyle/>
        <a:p>
          <a:endParaRPr lang="es-EC"/>
        </a:p>
      </dgm:t>
    </dgm:pt>
    <dgm:pt modelId="{8EB9177F-3433-4625-9BD1-F3BE9791DB5D}" type="pres">
      <dgm:prSet presAssocID="{892A0CB3-1C7A-4F4A-83A4-25DD0C9C32B9}" presName="connTx" presStyleLbl="parChTrans1D4" presStyleIdx="5" presStyleCnt="11"/>
      <dgm:spPr/>
      <dgm:t>
        <a:bodyPr/>
        <a:lstStyle/>
        <a:p>
          <a:endParaRPr lang="es-EC"/>
        </a:p>
      </dgm:t>
    </dgm:pt>
    <dgm:pt modelId="{AF886AED-9E94-44F2-B89C-09D2825EC06A}" type="pres">
      <dgm:prSet presAssocID="{10BF30C5-1C80-41E6-AA31-AFC13DCB1744}" presName="root2" presStyleCnt="0"/>
      <dgm:spPr/>
    </dgm:pt>
    <dgm:pt modelId="{285B96E4-E0A0-4E9A-B720-F99BA7586A93}" type="pres">
      <dgm:prSet presAssocID="{10BF30C5-1C80-41E6-AA31-AFC13DCB1744}" presName="LevelTwoTextNode" presStyleLbl="node4" presStyleIdx="5" presStyleCnt="11" custScaleX="58393" custScaleY="38120" custLinFactNeighborY="-1742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A785C5B-C5B9-4581-A9CC-D5027301704F}" type="pres">
      <dgm:prSet presAssocID="{10BF30C5-1C80-41E6-AA31-AFC13DCB1744}" presName="level3hierChild" presStyleCnt="0"/>
      <dgm:spPr/>
    </dgm:pt>
    <dgm:pt modelId="{F1ED4CB8-DA39-4FB4-9802-F36D5197B59E}" type="pres">
      <dgm:prSet presAssocID="{33AB2176-A8AD-45A6-B6D1-BE0E556A77BB}" presName="conn2-1" presStyleLbl="parChTrans1D4" presStyleIdx="6" presStyleCnt="11"/>
      <dgm:spPr/>
      <dgm:t>
        <a:bodyPr/>
        <a:lstStyle/>
        <a:p>
          <a:endParaRPr lang="es-EC"/>
        </a:p>
      </dgm:t>
    </dgm:pt>
    <dgm:pt modelId="{17A41ADE-A7CA-436B-B51C-14E06E18AA4C}" type="pres">
      <dgm:prSet presAssocID="{33AB2176-A8AD-45A6-B6D1-BE0E556A77BB}" presName="connTx" presStyleLbl="parChTrans1D4" presStyleIdx="6" presStyleCnt="11"/>
      <dgm:spPr/>
      <dgm:t>
        <a:bodyPr/>
        <a:lstStyle/>
        <a:p>
          <a:endParaRPr lang="es-EC"/>
        </a:p>
      </dgm:t>
    </dgm:pt>
    <dgm:pt modelId="{193C43E1-6521-4936-A589-B6EB21BF1715}" type="pres">
      <dgm:prSet presAssocID="{F4C19496-671C-46C6-A020-CF8DA6357827}" presName="root2" presStyleCnt="0"/>
      <dgm:spPr/>
    </dgm:pt>
    <dgm:pt modelId="{524423B7-75D1-48F1-8A0B-F55AFFEFD251}" type="pres">
      <dgm:prSet presAssocID="{F4C19496-671C-46C6-A020-CF8DA6357827}" presName="LevelTwoTextNode" presStyleLbl="node4" presStyleIdx="6" presStyleCnt="11" custScaleX="58393" custScaleY="38120" custLinFactNeighborY="-1742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FE7E4B9-2029-4E57-B326-87B8DAF82CBE}" type="pres">
      <dgm:prSet presAssocID="{F4C19496-671C-46C6-A020-CF8DA6357827}" presName="level3hierChild" presStyleCnt="0"/>
      <dgm:spPr/>
    </dgm:pt>
    <dgm:pt modelId="{C5E79863-E600-44A0-90ED-5F53B82B9AA3}" type="pres">
      <dgm:prSet presAssocID="{C6E37AC5-05A2-4779-B671-37D3015236CB}" presName="conn2-1" presStyleLbl="parChTrans1D4" presStyleIdx="7" presStyleCnt="11"/>
      <dgm:spPr/>
      <dgm:t>
        <a:bodyPr/>
        <a:lstStyle/>
        <a:p>
          <a:endParaRPr lang="es-EC"/>
        </a:p>
      </dgm:t>
    </dgm:pt>
    <dgm:pt modelId="{4F66C202-6FD4-43FF-ABB4-E2407E82673E}" type="pres">
      <dgm:prSet presAssocID="{C6E37AC5-05A2-4779-B671-37D3015236CB}" presName="connTx" presStyleLbl="parChTrans1D4" presStyleIdx="7" presStyleCnt="11"/>
      <dgm:spPr/>
      <dgm:t>
        <a:bodyPr/>
        <a:lstStyle/>
        <a:p>
          <a:endParaRPr lang="es-EC"/>
        </a:p>
      </dgm:t>
    </dgm:pt>
    <dgm:pt modelId="{FBECF11C-7851-4E7B-92B7-57133FBA372E}" type="pres">
      <dgm:prSet presAssocID="{BA68C60B-5653-4E94-855D-7912D3EB3A9E}" presName="root2" presStyleCnt="0"/>
      <dgm:spPr/>
    </dgm:pt>
    <dgm:pt modelId="{D0B8DBAC-2619-4C55-B2D9-E5B8223B0144}" type="pres">
      <dgm:prSet presAssocID="{BA68C60B-5653-4E94-855D-7912D3EB3A9E}" presName="LevelTwoTextNode" presStyleLbl="node4" presStyleIdx="7" presStyleCnt="11" custScaleX="58393" custScaleY="38120" custLinFactNeighborY="-1742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35F2F30-D646-4E20-97C5-87339FC98209}" type="pres">
      <dgm:prSet presAssocID="{BA68C60B-5653-4E94-855D-7912D3EB3A9E}" presName="level3hierChild" presStyleCnt="0"/>
      <dgm:spPr/>
    </dgm:pt>
    <dgm:pt modelId="{0E0B2FF3-7700-4AD3-BD65-4C48D5E8EDD9}" type="pres">
      <dgm:prSet presAssocID="{15A8D698-7025-4B05-84D8-E5C2E91C78DB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6E10DC0C-7686-41F8-AE14-227290089A01}" type="pres">
      <dgm:prSet presAssocID="{15A8D698-7025-4B05-84D8-E5C2E91C78DB}" presName="connTx" presStyleLbl="parChTrans1D2" presStyleIdx="2" presStyleCnt="3"/>
      <dgm:spPr/>
      <dgm:t>
        <a:bodyPr/>
        <a:lstStyle/>
        <a:p>
          <a:endParaRPr lang="es-EC"/>
        </a:p>
      </dgm:t>
    </dgm:pt>
    <dgm:pt modelId="{1EA049C0-01A4-40CD-8766-B443DB5B0092}" type="pres">
      <dgm:prSet presAssocID="{B6BB117B-81EE-4043-A90B-B4AD9D8BDCC9}" presName="root2" presStyleCnt="0"/>
      <dgm:spPr/>
    </dgm:pt>
    <dgm:pt modelId="{1B0DFD7B-8FE3-45A0-83F4-A0722DE6991C}" type="pres">
      <dgm:prSet presAssocID="{B6BB117B-81EE-4043-A90B-B4AD9D8BDCC9}" presName="LevelTwoTextNode" presStyleLbl="node2" presStyleIdx="2" presStyleCnt="3" custScaleX="48094" custScaleY="73539" custLinFactNeighborX="-531" custLinFactNeighborY="8536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5EBEFDE-CF95-49BC-8BA3-26AB05E70C2B}" type="pres">
      <dgm:prSet presAssocID="{B6BB117B-81EE-4043-A90B-B4AD9D8BDCC9}" presName="level3hierChild" presStyleCnt="0"/>
      <dgm:spPr/>
    </dgm:pt>
    <dgm:pt modelId="{1B8DB2B6-8B52-42D1-8F53-139718F07367}" type="pres">
      <dgm:prSet presAssocID="{E3B60AA9-307C-41ED-9C90-C3C10A215D14}" presName="conn2-1" presStyleLbl="parChTrans1D3" presStyleIdx="3" presStyleCnt="4"/>
      <dgm:spPr/>
      <dgm:t>
        <a:bodyPr/>
        <a:lstStyle/>
        <a:p>
          <a:endParaRPr lang="es-EC"/>
        </a:p>
      </dgm:t>
    </dgm:pt>
    <dgm:pt modelId="{BA4F19CC-5A0F-4747-933C-082397464146}" type="pres">
      <dgm:prSet presAssocID="{E3B60AA9-307C-41ED-9C90-C3C10A215D14}" presName="connTx" presStyleLbl="parChTrans1D3" presStyleIdx="3" presStyleCnt="4"/>
      <dgm:spPr/>
      <dgm:t>
        <a:bodyPr/>
        <a:lstStyle/>
        <a:p>
          <a:endParaRPr lang="es-EC"/>
        </a:p>
      </dgm:t>
    </dgm:pt>
    <dgm:pt modelId="{ABB5E904-4207-44D4-85EA-521E754216F1}" type="pres">
      <dgm:prSet presAssocID="{77356F17-F083-4864-9D4F-D963DD4B4A1D}" presName="root2" presStyleCnt="0"/>
      <dgm:spPr/>
    </dgm:pt>
    <dgm:pt modelId="{0B8DC68E-4574-4FBA-88B0-74474B912227}" type="pres">
      <dgm:prSet presAssocID="{77356F17-F083-4864-9D4F-D963DD4B4A1D}" presName="LevelTwoTextNode" presStyleLbl="node3" presStyleIdx="3" presStyleCnt="4" custScaleX="66037" custScaleY="69737" custLinFactNeighborX="2244" custLinFactNeighborY="8542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C73A190-2E85-4483-97B3-A373723947E6}" type="pres">
      <dgm:prSet presAssocID="{77356F17-F083-4864-9D4F-D963DD4B4A1D}" presName="level3hierChild" presStyleCnt="0"/>
      <dgm:spPr/>
    </dgm:pt>
    <dgm:pt modelId="{9A532386-CD70-4D9B-8124-430EEB10BA0C}" type="pres">
      <dgm:prSet presAssocID="{5F28EC0B-C843-42C5-BC09-FD2C1D3BA044}" presName="conn2-1" presStyleLbl="parChTrans1D4" presStyleIdx="8" presStyleCnt="11"/>
      <dgm:spPr/>
      <dgm:t>
        <a:bodyPr/>
        <a:lstStyle/>
        <a:p>
          <a:endParaRPr lang="es-EC"/>
        </a:p>
      </dgm:t>
    </dgm:pt>
    <dgm:pt modelId="{08AD22F3-8325-4A05-AAA8-B4E5423CC688}" type="pres">
      <dgm:prSet presAssocID="{5F28EC0B-C843-42C5-BC09-FD2C1D3BA044}" presName="connTx" presStyleLbl="parChTrans1D4" presStyleIdx="8" presStyleCnt="11"/>
      <dgm:spPr/>
      <dgm:t>
        <a:bodyPr/>
        <a:lstStyle/>
        <a:p>
          <a:endParaRPr lang="es-EC"/>
        </a:p>
      </dgm:t>
    </dgm:pt>
    <dgm:pt modelId="{5B625528-1A24-4FEA-BB92-0861580CA316}" type="pres">
      <dgm:prSet presAssocID="{37A197C2-0798-4953-A9A9-0428EE5BC5B3}" presName="root2" presStyleCnt="0"/>
      <dgm:spPr/>
    </dgm:pt>
    <dgm:pt modelId="{97BC8FF8-6D42-4C7A-8F7E-A7EBE5635514}" type="pres">
      <dgm:prSet presAssocID="{37A197C2-0798-4953-A9A9-0428EE5BC5B3}" presName="LevelTwoTextNode" presStyleLbl="node4" presStyleIdx="8" presStyleCnt="11" custScaleX="60986" custScaleY="54858" custLinFactNeighborX="3450" custLinFactNeighborY="8363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14C05C2-A32A-42D9-93A1-9EA4581FA88B}" type="pres">
      <dgm:prSet presAssocID="{37A197C2-0798-4953-A9A9-0428EE5BC5B3}" presName="level3hierChild" presStyleCnt="0"/>
      <dgm:spPr/>
    </dgm:pt>
    <dgm:pt modelId="{7BBEF7EB-4F08-4E28-97D9-6DC292E72F9E}" type="pres">
      <dgm:prSet presAssocID="{0D0A018B-69DC-487A-851F-C389B6881D01}" presName="conn2-1" presStyleLbl="parChTrans1D4" presStyleIdx="9" presStyleCnt="11"/>
      <dgm:spPr/>
      <dgm:t>
        <a:bodyPr/>
        <a:lstStyle/>
        <a:p>
          <a:endParaRPr lang="es-EC"/>
        </a:p>
      </dgm:t>
    </dgm:pt>
    <dgm:pt modelId="{51545D65-194D-4357-B9E2-851DD71D9138}" type="pres">
      <dgm:prSet presAssocID="{0D0A018B-69DC-487A-851F-C389B6881D01}" presName="connTx" presStyleLbl="parChTrans1D4" presStyleIdx="9" presStyleCnt="11"/>
      <dgm:spPr/>
      <dgm:t>
        <a:bodyPr/>
        <a:lstStyle/>
        <a:p>
          <a:endParaRPr lang="es-EC"/>
        </a:p>
      </dgm:t>
    </dgm:pt>
    <dgm:pt modelId="{314FA468-C6DD-4B3E-BDC8-6655123A81FD}" type="pres">
      <dgm:prSet presAssocID="{FB0A10ED-75F1-4494-AE8F-2FEEFAAB174F}" presName="root2" presStyleCnt="0"/>
      <dgm:spPr/>
    </dgm:pt>
    <dgm:pt modelId="{BDBFA642-488A-4FFA-81C7-7203E8623FA7}" type="pres">
      <dgm:prSet presAssocID="{FB0A10ED-75F1-4494-AE8F-2FEEFAAB174F}" presName="LevelTwoTextNode" presStyleLbl="node4" presStyleIdx="9" presStyleCnt="11" custScaleX="60986" custScaleY="70344" custLinFactNeighborX="3450" custLinFactNeighborY="6795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0698FDB-C962-41C0-85C8-FDDF902F4A29}" type="pres">
      <dgm:prSet presAssocID="{FB0A10ED-75F1-4494-AE8F-2FEEFAAB174F}" presName="level3hierChild" presStyleCnt="0"/>
      <dgm:spPr/>
    </dgm:pt>
    <dgm:pt modelId="{6C80AAD2-851E-4BD8-A52D-CE32619B8020}" type="pres">
      <dgm:prSet presAssocID="{D3D5DBA1-DD87-414D-AE66-28F2E21DA18D}" presName="conn2-1" presStyleLbl="parChTrans1D4" presStyleIdx="10" presStyleCnt="11"/>
      <dgm:spPr/>
      <dgm:t>
        <a:bodyPr/>
        <a:lstStyle/>
        <a:p>
          <a:endParaRPr lang="es-EC"/>
        </a:p>
      </dgm:t>
    </dgm:pt>
    <dgm:pt modelId="{3E40B0CC-561C-4C40-9333-DA2DB1CAC2F6}" type="pres">
      <dgm:prSet presAssocID="{D3D5DBA1-DD87-414D-AE66-28F2E21DA18D}" presName="connTx" presStyleLbl="parChTrans1D4" presStyleIdx="10" presStyleCnt="11"/>
      <dgm:spPr/>
      <dgm:t>
        <a:bodyPr/>
        <a:lstStyle/>
        <a:p>
          <a:endParaRPr lang="es-EC"/>
        </a:p>
      </dgm:t>
    </dgm:pt>
    <dgm:pt modelId="{D44C97D0-36C2-458C-B8B5-40C112721493}" type="pres">
      <dgm:prSet presAssocID="{C0C35ADF-C0A5-4834-9F19-9DC569D9C9EC}" presName="root2" presStyleCnt="0"/>
      <dgm:spPr/>
    </dgm:pt>
    <dgm:pt modelId="{DE91F4AE-5DC7-48C4-BC6B-1372A8D87C5E}" type="pres">
      <dgm:prSet presAssocID="{C0C35ADF-C0A5-4834-9F19-9DC569D9C9EC}" presName="LevelTwoTextNode" presStyleLbl="node4" presStyleIdx="10" presStyleCnt="11" custScaleX="60986" custScaleY="54858" custLinFactNeighborX="3450" custLinFactNeighborY="5328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B03D62F-8BDA-4880-BF07-A95FCEA9B959}" type="pres">
      <dgm:prSet presAssocID="{C0C35ADF-C0A5-4834-9F19-9DC569D9C9EC}" presName="level3hierChild" presStyleCnt="0"/>
      <dgm:spPr/>
    </dgm:pt>
  </dgm:ptLst>
  <dgm:cxnLst>
    <dgm:cxn modelId="{58B68B34-E844-43E4-B912-56989E4420AD}" type="presOf" srcId="{33AB2176-A8AD-45A6-B6D1-BE0E556A77BB}" destId="{F1ED4CB8-DA39-4FB4-9802-F36D5197B59E}" srcOrd="0" destOrd="0" presId="urn:microsoft.com/office/officeart/2008/layout/HorizontalMultiLevelHierarchy"/>
    <dgm:cxn modelId="{60227CDC-736D-4DB1-8AB5-EDCC8F7A2ECC}" type="presOf" srcId="{773013DD-4E77-405F-AD67-656F888FC58A}" destId="{DF8EBFFA-1716-4B29-9954-DD1A48A7D76C}" srcOrd="0" destOrd="0" presId="urn:microsoft.com/office/officeart/2008/layout/HorizontalMultiLevelHierarchy"/>
    <dgm:cxn modelId="{9F415E62-C5B5-4778-A810-1D60DE2639E4}" type="presOf" srcId="{D3D5DBA1-DD87-414D-AE66-28F2E21DA18D}" destId="{3E40B0CC-561C-4C40-9333-DA2DB1CAC2F6}" srcOrd="1" destOrd="0" presId="urn:microsoft.com/office/officeart/2008/layout/HorizontalMultiLevelHierarchy"/>
    <dgm:cxn modelId="{D1841560-BF32-4132-BF2C-4DC1B92FC533}" type="presOf" srcId="{46641D91-A63E-4945-ADA1-BC8D92C59F56}" destId="{98479723-3C55-49A1-8DE0-BE38E6EB418C}" srcOrd="0" destOrd="0" presId="urn:microsoft.com/office/officeart/2008/layout/HorizontalMultiLevelHierarchy"/>
    <dgm:cxn modelId="{4AD5A97D-F8BE-4661-92B3-75680C7382A3}" type="presOf" srcId="{BE8CCB0F-9DA0-4439-A759-181B2D85BC3A}" destId="{66E071BD-EA32-46D3-AA40-E00D5C326EE2}" srcOrd="0" destOrd="0" presId="urn:microsoft.com/office/officeart/2008/layout/HorizontalMultiLevelHierarchy"/>
    <dgm:cxn modelId="{04B95D35-562B-42C5-85EA-00BF41E1539E}" type="presOf" srcId="{E3B60AA9-307C-41ED-9C90-C3C10A215D14}" destId="{BA4F19CC-5A0F-4747-933C-082397464146}" srcOrd="1" destOrd="0" presId="urn:microsoft.com/office/officeart/2008/layout/HorizontalMultiLevelHierarchy"/>
    <dgm:cxn modelId="{5E61B615-38D2-480A-92B2-CC4B5CF5B1C1}" type="presOf" srcId="{25BD2181-1533-4CDA-9F9A-562A689D910C}" destId="{80B3D6F2-DBC8-40DA-8A52-D81ABF30A870}" srcOrd="0" destOrd="0" presId="urn:microsoft.com/office/officeart/2008/layout/HorizontalMultiLevelHierarchy"/>
    <dgm:cxn modelId="{75C7381F-7EF6-4FB7-9B5E-5C2396946914}" type="presOf" srcId="{D3D5DBA1-DD87-414D-AE66-28F2E21DA18D}" destId="{6C80AAD2-851E-4BD8-A52D-CE32619B8020}" srcOrd="0" destOrd="0" presId="urn:microsoft.com/office/officeart/2008/layout/HorizontalMultiLevelHierarchy"/>
    <dgm:cxn modelId="{F45BA50E-4687-4844-B04C-2B8B3C797CC5}" type="presOf" srcId="{FF6D0643-0110-4EFD-993A-C07C4CC4CACD}" destId="{9E5E274C-5A9F-4752-8D93-AA471118C892}" srcOrd="1" destOrd="0" presId="urn:microsoft.com/office/officeart/2008/layout/HorizontalMultiLevelHierarchy"/>
    <dgm:cxn modelId="{F27B400A-9B7F-4FF5-B97C-D8D55D551A45}" type="presOf" srcId="{AA5859CE-1935-428E-8F3A-D00391A9A382}" destId="{C4585A6A-F9BF-4DFE-BD90-A96D027731D0}" srcOrd="1" destOrd="0" presId="urn:microsoft.com/office/officeart/2008/layout/HorizontalMultiLevelHierarchy"/>
    <dgm:cxn modelId="{394B9197-AA7F-4210-A3E4-6DFA9443F088}" type="presOf" srcId="{5F28EC0B-C843-42C5-BC09-FD2C1D3BA044}" destId="{9A532386-CD70-4D9B-8124-430EEB10BA0C}" srcOrd="0" destOrd="0" presId="urn:microsoft.com/office/officeart/2008/layout/HorizontalMultiLevelHierarchy"/>
    <dgm:cxn modelId="{CA49C3D1-34E2-4AC2-83C4-18BAA074E9B5}" srcId="{42D71409-67F9-455C-8C6D-716D284AAA6B}" destId="{B6BB117B-81EE-4043-A90B-B4AD9D8BDCC9}" srcOrd="2" destOrd="0" parTransId="{15A8D698-7025-4B05-84D8-E5C2E91C78DB}" sibTransId="{251AD7D4-7115-442B-AFE9-E4AE1F7A34B3}"/>
    <dgm:cxn modelId="{2CF19A98-829D-4A37-BA3D-6E888C1A5B1D}" srcId="{B6BB117B-81EE-4043-A90B-B4AD9D8BDCC9}" destId="{77356F17-F083-4864-9D4F-D963DD4B4A1D}" srcOrd="0" destOrd="0" parTransId="{E3B60AA9-307C-41ED-9C90-C3C10A215D14}" sibTransId="{F3B62ED5-B436-47D8-A1B5-DECF2D1B12DE}"/>
    <dgm:cxn modelId="{C2F8A501-5A2D-4021-8537-B11F93128B3C}" type="presOf" srcId="{57C26E3D-B932-4472-84FB-2590A606BB14}" destId="{FF04F528-6CBE-4ED0-B231-2100EAB06E85}" srcOrd="1" destOrd="0" presId="urn:microsoft.com/office/officeart/2008/layout/HorizontalMultiLevelHierarchy"/>
    <dgm:cxn modelId="{55346A73-15B1-4978-9240-810FC78C0BF1}" srcId="{9910752A-EC30-43BA-A245-28139E2AA660}" destId="{BA68C60B-5653-4E94-855D-7912D3EB3A9E}" srcOrd="4" destOrd="0" parTransId="{C6E37AC5-05A2-4779-B671-37D3015236CB}" sibTransId="{20134CC7-8DA8-4AC5-9306-1D1B58C675C4}"/>
    <dgm:cxn modelId="{F519E4D7-B76E-4A3A-AB50-44238D576BBB}" type="presOf" srcId="{B6BB117B-81EE-4043-A90B-B4AD9D8BDCC9}" destId="{1B0DFD7B-8FE3-45A0-83F4-A0722DE6991C}" srcOrd="0" destOrd="0" presId="urn:microsoft.com/office/officeart/2008/layout/HorizontalMultiLevelHierarchy"/>
    <dgm:cxn modelId="{95B894DB-7845-4500-BEA6-4F691F84D2A3}" type="presOf" srcId="{AA5859CE-1935-428E-8F3A-D00391A9A382}" destId="{AAD503BE-629E-4EE0-A57C-E28142C4D26C}" srcOrd="0" destOrd="0" presId="urn:microsoft.com/office/officeart/2008/layout/HorizontalMultiLevelHierarchy"/>
    <dgm:cxn modelId="{E2A5D2BF-8F24-4B13-B5DF-5B491CB62263}" type="presOf" srcId="{ABF329C0-1DA7-4203-9635-8353DC320327}" destId="{767B471C-6EC8-40B7-BAC5-88EAAFA2FA7A}" srcOrd="1" destOrd="0" presId="urn:microsoft.com/office/officeart/2008/layout/HorizontalMultiLevelHierarchy"/>
    <dgm:cxn modelId="{0AE69022-EF05-405D-9ACA-80562F0E80B4}" type="presOf" srcId="{15A8D698-7025-4B05-84D8-E5C2E91C78DB}" destId="{0E0B2FF3-7700-4AD3-BD65-4C48D5E8EDD9}" srcOrd="0" destOrd="0" presId="urn:microsoft.com/office/officeart/2008/layout/HorizontalMultiLevelHierarchy"/>
    <dgm:cxn modelId="{B93ED3D9-E9BC-4AB4-81F7-20D6BF9E5B6C}" type="presOf" srcId="{C0C35ADF-C0A5-4834-9F19-9DC569D9C9EC}" destId="{DE91F4AE-5DC7-48C4-BC6B-1372A8D87C5E}" srcOrd="0" destOrd="0" presId="urn:microsoft.com/office/officeart/2008/layout/HorizontalMultiLevelHierarchy"/>
    <dgm:cxn modelId="{4BA92877-A46D-492D-9012-A156922553B6}" type="presOf" srcId="{829C3874-DD4A-4D1E-B4D5-F4892C8C6E13}" destId="{589CB6A7-01C2-49F5-B6D0-9BE91B0FAF8A}" srcOrd="0" destOrd="0" presId="urn:microsoft.com/office/officeart/2008/layout/HorizontalMultiLevelHierarchy"/>
    <dgm:cxn modelId="{431743AD-D173-4998-94F9-3E4B8970EA97}" type="presOf" srcId="{CBBBE97E-F69E-40EC-A835-E3B47CFDFCD5}" destId="{FEF0CF63-CCDD-4122-997A-3FDC5BBE93EF}" srcOrd="0" destOrd="0" presId="urn:microsoft.com/office/officeart/2008/layout/HorizontalMultiLevelHierarchy"/>
    <dgm:cxn modelId="{1EC60A3A-E2BB-4C9B-8E02-8EBE403700E3}" type="presOf" srcId="{FB0A10ED-75F1-4494-AE8F-2FEEFAAB174F}" destId="{BDBFA642-488A-4FFA-81C7-7203E8623FA7}" srcOrd="0" destOrd="0" presId="urn:microsoft.com/office/officeart/2008/layout/HorizontalMultiLevelHierarchy"/>
    <dgm:cxn modelId="{4608E906-32A2-4210-BDA2-B48225457CE9}" type="presOf" srcId="{892A0CB3-1C7A-4F4A-83A4-25DD0C9C32B9}" destId="{CA3F9638-D4C3-41B2-A8F5-7237B3C12756}" srcOrd="0" destOrd="0" presId="urn:microsoft.com/office/officeart/2008/layout/HorizontalMultiLevelHierarchy"/>
    <dgm:cxn modelId="{AF06CC14-4F9F-494F-B6EC-0C441BD458A0}" type="presOf" srcId="{F4C19496-671C-46C6-A020-CF8DA6357827}" destId="{524423B7-75D1-48F1-8A0B-F55AFFEFD251}" srcOrd="0" destOrd="0" presId="urn:microsoft.com/office/officeart/2008/layout/HorizontalMultiLevelHierarchy"/>
    <dgm:cxn modelId="{D5C6DE0D-6BA7-4499-A8CC-2CB8DB32DEEA}" srcId="{42D71409-67F9-455C-8C6D-716D284AAA6B}" destId="{E4198826-B912-4A53-B62C-E56D99B61C95}" srcOrd="1" destOrd="0" parTransId="{77521B55-34E5-46FA-885F-E6F149B2E39E}" sibTransId="{0D092846-28C2-4801-9E69-EF8A4DE1DFF9}"/>
    <dgm:cxn modelId="{BFD4FC89-8295-491B-A4A2-9D7EDF72C18C}" type="presOf" srcId="{3EE8403A-CB7C-4815-85BD-AEBCAEB71B37}" destId="{F28A3A02-ADEC-45C9-8CFD-02F02B4EEB1C}" srcOrd="0" destOrd="0" presId="urn:microsoft.com/office/officeart/2008/layout/HorizontalMultiLevelHierarchy"/>
    <dgm:cxn modelId="{FA21B619-8794-47B4-9145-C8ED2274746F}" type="presOf" srcId="{1441988F-AAA1-489E-9170-F8F553C17D69}" destId="{1924296E-BE9C-4387-9C54-FA3B5E717641}" srcOrd="0" destOrd="0" presId="urn:microsoft.com/office/officeart/2008/layout/HorizontalMultiLevelHierarchy"/>
    <dgm:cxn modelId="{397639D5-C4DE-42B0-B6AE-CC7B7EBA5E5A}" type="presOf" srcId="{0D0A018B-69DC-487A-851F-C389B6881D01}" destId="{7BBEF7EB-4F08-4E28-97D9-6DC292E72F9E}" srcOrd="0" destOrd="0" presId="urn:microsoft.com/office/officeart/2008/layout/HorizontalMultiLevelHierarchy"/>
    <dgm:cxn modelId="{082D9626-4184-47F9-B45F-B8342B4A3C39}" type="presOf" srcId="{57C26E3D-B932-4472-84FB-2590A606BB14}" destId="{006C76D9-D524-4386-96A4-0F0415AE7B98}" srcOrd="0" destOrd="0" presId="urn:microsoft.com/office/officeart/2008/layout/HorizontalMultiLevelHierarchy"/>
    <dgm:cxn modelId="{6340A388-3649-4FD9-85BF-AF7C5CB121A3}" srcId="{77356F17-F083-4864-9D4F-D963DD4B4A1D}" destId="{37A197C2-0798-4953-A9A9-0428EE5BC5B3}" srcOrd="0" destOrd="0" parTransId="{5F28EC0B-C843-42C5-BC09-FD2C1D3BA044}" sibTransId="{5038BC1A-0CCD-46DF-9C13-293DE7B366D9}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F128B49A-F621-43B1-BB98-66ABFE1E2ED2}" type="presOf" srcId="{77521B55-34E5-46FA-885F-E6F149B2E39E}" destId="{543E33A2-190A-4B2D-9368-66E52A763648}" srcOrd="0" destOrd="0" presId="urn:microsoft.com/office/officeart/2008/layout/HorizontalMultiLevelHierarchy"/>
    <dgm:cxn modelId="{E65C054B-9B15-4FA5-9C41-E42B668491E6}" srcId="{0A0E61DB-8A10-4B79-92D2-5500D5AEF449}" destId="{05FECB41-6D4B-45D2-8EBA-87192101F0F0}" srcOrd="0" destOrd="0" parTransId="{AA5859CE-1935-428E-8F3A-D00391A9A382}" sibTransId="{C5D3D9B1-03B8-4AB8-AB31-9E49A99D6797}"/>
    <dgm:cxn modelId="{5D4CBD1D-F699-465C-BFF4-2FB631B58192}" type="presOf" srcId="{ABF329C0-1DA7-4203-9635-8353DC320327}" destId="{B1BC9476-9E1F-446A-B60D-EA62A1AA145A}" srcOrd="0" destOrd="0" presId="urn:microsoft.com/office/officeart/2008/layout/HorizontalMultiLevelHierarchy"/>
    <dgm:cxn modelId="{7F2C53C9-1257-4244-AD5C-8BA44B3A24F5}" type="presOf" srcId="{5F28EC0B-C843-42C5-BC09-FD2C1D3BA044}" destId="{08AD22F3-8325-4A05-AAA8-B4E5423CC688}" srcOrd="1" destOrd="0" presId="urn:microsoft.com/office/officeart/2008/layout/HorizontalMultiLevelHierarchy"/>
    <dgm:cxn modelId="{26D42A1F-7DDA-445A-BF55-31FB9EB6A6A6}" type="presOf" srcId="{892A0CB3-1C7A-4F4A-83A4-25DD0C9C32B9}" destId="{8EB9177F-3433-4625-9BD1-F3BE9791DB5D}" srcOrd="1" destOrd="0" presId="urn:microsoft.com/office/officeart/2008/layout/HorizontalMultiLevelHierarchy"/>
    <dgm:cxn modelId="{7F7C5417-AE3E-46F5-B812-75E39B72ABE3}" type="presOf" srcId="{AC392E9B-1923-466A-BC5E-FB95DA068479}" destId="{D59642CF-12B9-441A-A823-98A5D3F7E6A3}" srcOrd="0" destOrd="0" presId="urn:microsoft.com/office/officeart/2008/layout/HorizontalMultiLevelHierarchy"/>
    <dgm:cxn modelId="{A8E7394C-7B1F-428D-A2FA-E15F0256F890}" srcId="{9910752A-EC30-43BA-A245-28139E2AA660}" destId="{F4C19496-671C-46C6-A020-CF8DA6357827}" srcOrd="3" destOrd="0" parTransId="{33AB2176-A8AD-45A6-B6D1-BE0E556A77BB}" sibTransId="{12E0F9D1-E1E1-4E4C-B890-8D8B8541CBCD}"/>
    <dgm:cxn modelId="{CB322165-22E2-4F21-8068-C40744B3667F}" type="presOf" srcId="{05FECB41-6D4B-45D2-8EBA-87192101F0F0}" destId="{A22F11CE-8119-4EE6-AF2C-1DDFB52618F0}" srcOrd="0" destOrd="0" presId="urn:microsoft.com/office/officeart/2008/layout/HorizontalMultiLevelHierarchy"/>
    <dgm:cxn modelId="{440A355F-55CB-4B9E-BC69-BC30C26F1D38}" type="presOf" srcId="{8EA7219F-BDB2-48EB-9EEB-3133522D132E}" destId="{C3D56540-BA6E-4106-8624-BD0CB5B187A1}" srcOrd="0" destOrd="0" presId="urn:microsoft.com/office/officeart/2008/layout/HorizontalMultiLevelHierarchy"/>
    <dgm:cxn modelId="{15D5F93A-BD45-4444-B4EB-2223A4FC9836}" type="presOf" srcId="{E3B60AA9-307C-41ED-9C90-C3C10A215D14}" destId="{1B8DB2B6-8B52-42D1-8F53-139718F07367}" srcOrd="0" destOrd="0" presId="urn:microsoft.com/office/officeart/2008/layout/HorizontalMultiLevelHierarchy"/>
    <dgm:cxn modelId="{593A7392-AF01-4281-84EA-104C303CEE1D}" srcId="{9910752A-EC30-43BA-A245-28139E2AA660}" destId="{10BF30C5-1C80-41E6-AA31-AFC13DCB1744}" srcOrd="2" destOrd="0" parTransId="{892A0CB3-1C7A-4F4A-83A4-25DD0C9C32B9}" sibTransId="{CC711FF4-83B9-440A-AB99-5B63E520C60C}"/>
    <dgm:cxn modelId="{6A0D15A6-95DE-4C73-B7B9-9D81213A113F}" type="presOf" srcId="{E4198826-B912-4A53-B62C-E56D99B61C95}" destId="{84D5012F-C99D-41BE-B1BC-F855B8EF68D6}" srcOrd="0" destOrd="0" presId="urn:microsoft.com/office/officeart/2008/layout/HorizontalMultiLevelHierarchy"/>
    <dgm:cxn modelId="{99F6FBA4-3E55-4E7F-A474-191562A126A7}" srcId="{77356F17-F083-4864-9D4F-D963DD4B4A1D}" destId="{C0C35ADF-C0A5-4834-9F19-9DC569D9C9EC}" srcOrd="2" destOrd="0" parTransId="{D3D5DBA1-DD87-414D-AE66-28F2E21DA18D}" sibTransId="{E6AA8ACD-9076-45B6-B4E5-8D564B3A6D60}"/>
    <dgm:cxn modelId="{A3200753-FB56-47AF-8582-CB81112ED010}" type="presOf" srcId="{3EE8403A-CB7C-4815-85BD-AEBCAEB71B37}" destId="{1CBA53C8-4E7B-455C-A954-C2339D76AD1F}" srcOrd="1" destOrd="0" presId="urn:microsoft.com/office/officeart/2008/layout/HorizontalMultiLevelHierarchy"/>
    <dgm:cxn modelId="{44581FC9-8F13-433F-966C-0E069E8B1D06}" type="presOf" srcId="{1441988F-AAA1-489E-9170-F8F553C17D69}" destId="{F738F9EB-9219-49E4-AFF3-49E8E2C2DBBB}" srcOrd="1" destOrd="0" presId="urn:microsoft.com/office/officeart/2008/layout/HorizontalMultiLevelHierarchy"/>
    <dgm:cxn modelId="{A420B3C2-FD02-4803-8541-B6C3779B8148}" srcId="{9910752A-EC30-43BA-A245-28139E2AA660}" destId="{25BD2181-1533-4CDA-9F9A-562A689D910C}" srcOrd="1" destOrd="0" parTransId="{57C26E3D-B932-4472-84FB-2590A606BB14}" sibTransId="{AF1B84ED-75ED-4875-BEB3-0512B8D7086F}"/>
    <dgm:cxn modelId="{5E200DF7-02F2-4801-BF3F-665B4D71F39F}" type="presOf" srcId="{77521B55-34E5-46FA-885F-E6F149B2E39E}" destId="{3CED26C6-6B6A-48D5-BFA9-6C6749145028}" srcOrd="1" destOrd="0" presId="urn:microsoft.com/office/officeart/2008/layout/HorizontalMultiLevelHierarchy"/>
    <dgm:cxn modelId="{9E1F9283-AB06-435D-AC51-EAE0BFDE3903}" type="presOf" srcId="{0D0A018B-69DC-487A-851F-C389B6881D01}" destId="{51545D65-194D-4357-B9E2-851DD71D9138}" srcOrd="1" destOrd="0" presId="urn:microsoft.com/office/officeart/2008/layout/HorizontalMultiLevelHierarchy"/>
    <dgm:cxn modelId="{664DBEDB-0837-42ED-8A0D-40C97D6AE0BA}" srcId="{9910752A-EC30-43BA-A245-28139E2AA660}" destId="{829C3874-DD4A-4D1E-B4D5-F4892C8C6E13}" srcOrd="0" destOrd="0" parTransId="{12399224-2266-4E8B-928D-DE5601946A9F}" sibTransId="{EE492C39-1F7C-4024-9D03-040A511BB1C5}"/>
    <dgm:cxn modelId="{2135E6B0-9770-44A9-B660-1A067A3EC2CA}" type="presOf" srcId="{12399224-2266-4E8B-928D-DE5601946A9F}" destId="{892FD7F4-0D6D-4CDB-A758-7D1B0A6FDE9D}" srcOrd="0" destOrd="0" presId="urn:microsoft.com/office/officeart/2008/layout/HorizontalMultiLevelHierarchy"/>
    <dgm:cxn modelId="{E82059C4-2D23-4B7D-B1A6-48C9187CD97C}" srcId="{8EA7219F-BDB2-48EB-9EEB-3133522D132E}" destId="{0A0E61DB-8A10-4B79-92D2-5500D5AEF449}" srcOrd="0" destOrd="0" parTransId="{1441988F-AAA1-489E-9170-F8F553C17D69}" sibTransId="{E2296C67-3533-41D6-AE9D-C2B4E4E8558A}"/>
    <dgm:cxn modelId="{C524C919-1552-4879-9915-97CD3B721417}" type="presOf" srcId="{33AB2176-A8AD-45A6-B6D1-BE0E556A77BB}" destId="{17A41ADE-A7CA-436B-B51C-14E06E18AA4C}" srcOrd="1" destOrd="0" presId="urn:microsoft.com/office/officeart/2008/layout/HorizontalMultiLevelHierarchy"/>
    <dgm:cxn modelId="{0050C942-4775-4190-9B63-00D0D9697308}" type="presOf" srcId="{AC392E9B-1923-466A-BC5E-FB95DA068479}" destId="{A1E2BCD4-55C8-4C51-BA4D-42DC3BC68FCC}" srcOrd="1" destOrd="0" presId="urn:microsoft.com/office/officeart/2008/layout/HorizontalMultiLevelHierarchy"/>
    <dgm:cxn modelId="{53A8F558-4939-453B-A344-E39F0DE47EAE}" srcId="{77356F17-F083-4864-9D4F-D963DD4B4A1D}" destId="{FB0A10ED-75F1-4494-AE8F-2FEEFAAB174F}" srcOrd="1" destOrd="0" parTransId="{0D0A018B-69DC-487A-851F-C389B6881D01}" sibTransId="{70EA6CEA-0683-41D2-8529-AA51485E9506}"/>
    <dgm:cxn modelId="{2E5D91F6-CE72-43BC-BAC3-BF131D0EA37F}" type="presOf" srcId="{FF6D0643-0110-4EFD-993A-C07C4CC4CACD}" destId="{DDA273D0-A550-4EA6-B134-23AE01E0F1A2}" srcOrd="0" destOrd="0" presId="urn:microsoft.com/office/officeart/2008/layout/HorizontalMultiLevelHierarchy"/>
    <dgm:cxn modelId="{A830E777-BC0C-4155-B62B-AC6224CD490C}" srcId="{05FECB41-6D4B-45D2-8EBA-87192101F0F0}" destId="{CBBBE97E-F69E-40EC-A835-E3B47CFDFCD5}" srcOrd="0" destOrd="0" parTransId="{BE8CCB0F-9DA0-4439-A759-181B2D85BC3A}" sibTransId="{A38C670B-DC5F-4A81-A1DD-5A5641F35E83}"/>
    <dgm:cxn modelId="{728FA9E4-E8BF-49D2-A14E-895C4B12E9F0}" type="presOf" srcId="{12399224-2266-4E8B-928D-DE5601946A9F}" destId="{5498E370-0F6D-4282-A2C4-5B5C1CB5CF54}" srcOrd="1" destOrd="0" presId="urn:microsoft.com/office/officeart/2008/layout/HorizontalMultiLevelHierarchy"/>
    <dgm:cxn modelId="{45EBAA68-E00E-497F-83E9-AEAB9B1390CE}" type="presOf" srcId="{37A197C2-0798-4953-A9A9-0428EE5BC5B3}" destId="{97BC8FF8-6D42-4C7A-8F7E-A7EBE5635514}" srcOrd="0" destOrd="0" presId="urn:microsoft.com/office/officeart/2008/layout/HorizontalMultiLevelHierarchy"/>
    <dgm:cxn modelId="{67BE849A-4EC1-43AE-9D66-AA388A8C3317}" type="presOf" srcId="{BE8CCB0F-9DA0-4439-A759-181B2D85BC3A}" destId="{42E5CA8A-433C-4573-B7F4-A1283F3A05B2}" srcOrd="1" destOrd="0" presId="urn:microsoft.com/office/officeart/2008/layout/HorizontalMultiLevelHierarchy"/>
    <dgm:cxn modelId="{2FA3973D-DD68-476C-899F-90D270966995}" type="presOf" srcId="{BA68C60B-5653-4E94-855D-7912D3EB3A9E}" destId="{D0B8DBAC-2619-4C55-B2D9-E5B8223B0144}" srcOrd="0" destOrd="0" presId="urn:microsoft.com/office/officeart/2008/layout/HorizontalMultiLevelHierarchy"/>
    <dgm:cxn modelId="{1F1CC606-68CA-4B06-BE51-74C47B2F1667}" srcId="{46641D91-A63E-4945-ADA1-BC8D92C59F56}" destId="{9910752A-EC30-43BA-A245-28139E2AA660}" srcOrd="0" destOrd="0" parTransId="{FF6D0643-0110-4EFD-993A-C07C4CC4CACD}" sibTransId="{06019EFA-E14E-40D2-913C-8A005EFB5972}"/>
    <dgm:cxn modelId="{3B479BFD-FCA1-4CAB-9E9B-6A4AC994E924}" type="presOf" srcId="{0A0E61DB-8A10-4B79-92D2-5500D5AEF449}" destId="{5B6D0B4B-C018-41DF-81D9-BEEF453B14CE}" srcOrd="0" destOrd="0" presId="urn:microsoft.com/office/officeart/2008/layout/HorizontalMultiLevelHierarchy"/>
    <dgm:cxn modelId="{79700599-3DA1-4AAC-94E9-ECC5BDA4B775}" type="presOf" srcId="{9910752A-EC30-43BA-A245-28139E2AA660}" destId="{F90C670D-3CE2-4A98-8730-22AABEDB51E2}" srcOrd="0" destOrd="0" presId="urn:microsoft.com/office/officeart/2008/layout/HorizontalMultiLevelHierarchy"/>
    <dgm:cxn modelId="{4177EA23-849B-434C-9647-92550A941B8E}" type="presOf" srcId="{C6E37AC5-05A2-4779-B671-37D3015236CB}" destId="{C5E79863-E600-44A0-90ED-5F53B82B9AA3}" srcOrd="0" destOrd="0" presId="urn:microsoft.com/office/officeart/2008/layout/HorizontalMultiLevelHierarchy"/>
    <dgm:cxn modelId="{835901FC-F727-4BF6-A19C-91BD37D4ED4F}" type="presOf" srcId="{15A8D698-7025-4B05-84D8-E5C2E91C78DB}" destId="{6E10DC0C-7686-41F8-AE14-227290089A01}" srcOrd="1" destOrd="0" presId="urn:microsoft.com/office/officeart/2008/layout/HorizontalMultiLevelHierarchy"/>
    <dgm:cxn modelId="{A5EC02D8-19B7-4B22-9CF2-A3319F11AE14}" type="presOf" srcId="{B9C32B05-62EA-407A-B21C-2310C7945705}" destId="{6BFBC841-E6D9-471A-9586-19B3338B6E36}" srcOrd="0" destOrd="0" presId="urn:microsoft.com/office/officeart/2008/layout/HorizontalMultiLevelHierarchy"/>
    <dgm:cxn modelId="{3EA9FF64-62D3-4E89-A5AF-2B01D00F0427}" type="presOf" srcId="{C6E37AC5-05A2-4779-B671-37D3015236CB}" destId="{4F66C202-6FD4-43FF-ABB4-E2407E82673E}" srcOrd="1" destOrd="0" presId="urn:microsoft.com/office/officeart/2008/layout/HorizontalMultiLevelHierarchy"/>
    <dgm:cxn modelId="{4C698A2B-5953-47E6-AC10-27658D2F2100}" srcId="{E4198826-B912-4A53-B62C-E56D99B61C95}" destId="{773013DD-4E77-405F-AD67-656F888FC58A}" srcOrd="0" destOrd="0" parTransId="{ABF329C0-1DA7-4203-9635-8353DC320327}" sibTransId="{5EB7D149-B13B-4789-80B9-92FAC202CBB6}"/>
    <dgm:cxn modelId="{58AD7EEF-D408-406B-87EE-4691D4C30668}" srcId="{42D71409-67F9-455C-8C6D-716D284AAA6B}" destId="{8EA7219F-BDB2-48EB-9EEB-3133522D132E}" srcOrd="0" destOrd="0" parTransId="{3EE8403A-CB7C-4815-85BD-AEBCAEB71B37}" sibTransId="{C94B7947-85DC-4B21-BB99-DF8438356F98}"/>
    <dgm:cxn modelId="{CFA103A5-FD48-4E29-A85A-A7C09BE2F204}" type="presOf" srcId="{10BF30C5-1C80-41E6-AA31-AFC13DCB1744}" destId="{285B96E4-E0A0-4E9A-B720-F99BA7586A93}" srcOrd="0" destOrd="0" presId="urn:microsoft.com/office/officeart/2008/layout/HorizontalMultiLevelHierarchy"/>
    <dgm:cxn modelId="{1D4F9D76-21D3-4FF1-83D1-9DF8D8582982}" type="presOf" srcId="{42D71409-67F9-455C-8C6D-716D284AAA6B}" destId="{27DBF07E-B6A5-497D-8389-9957C84055C4}" srcOrd="0" destOrd="0" presId="urn:microsoft.com/office/officeart/2008/layout/HorizontalMultiLevelHierarchy"/>
    <dgm:cxn modelId="{5951F901-0EC4-44D2-AFFB-8D937E648D95}" srcId="{E4198826-B912-4A53-B62C-E56D99B61C95}" destId="{46641D91-A63E-4945-ADA1-BC8D92C59F56}" srcOrd="1" destOrd="0" parTransId="{AC392E9B-1923-466A-BC5E-FB95DA068479}" sibTransId="{D6C48F86-BACA-42EE-9606-ED6DB3A84317}"/>
    <dgm:cxn modelId="{7FEC07F5-0884-42AC-9A3B-8CBA486BDDF9}" type="presOf" srcId="{77356F17-F083-4864-9D4F-D963DD4B4A1D}" destId="{0B8DC68E-4574-4FBA-88B0-74474B912227}" srcOrd="0" destOrd="0" presId="urn:microsoft.com/office/officeart/2008/layout/HorizontalMultiLevelHierarchy"/>
    <dgm:cxn modelId="{21463141-CDA9-4AC1-8AD8-C99B7B119A77}" type="presParOf" srcId="{6BFBC841-E6D9-471A-9586-19B3338B6E36}" destId="{0F9F2F92-494E-4180-861C-2BDFEDAA95F2}" srcOrd="0" destOrd="0" presId="urn:microsoft.com/office/officeart/2008/layout/HorizontalMultiLevelHierarchy"/>
    <dgm:cxn modelId="{318FA298-636E-4E48-8FB5-642669E4C56B}" type="presParOf" srcId="{0F9F2F92-494E-4180-861C-2BDFEDAA95F2}" destId="{27DBF07E-B6A5-497D-8389-9957C84055C4}" srcOrd="0" destOrd="0" presId="urn:microsoft.com/office/officeart/2008/layout/HorizontalMultiLevelHierarchy"/>
    <dgm:cxn modelId="{1B4B2540-42FE-4977-9865-72D0D34D1B8D}" type="presParOf" srcId="{0F9F2F92-494E-4180-861C-2BDFEDAA95F2}" destId="{D10A920A-618A-4EEF-B38A-4745ECEF0D37}" srcOrd="1" destOrd="0" presId="urn:microsoft.com/office/officeart/2008/layout/HorizontalMultiLevelHierarchy"/>
    <dgm:cxn modelId="{7C46BD9E-AD44-49CE-831C-EFDED2FFC69F}" type="presParOf" srcId="{D10A920A-618A-4EEF-B38A-4745ECEF0D37}" destId="{F28A3A02-ADEC-45C9-8CFD-02F02B4EEB1C}" srcOrd="0" destOrd="0" presId="urn:microsoft.com/office/officeart/2008/layout/HorizontalMultiLevelHierarchy"/>
    <dgm:cxn modelId="{E454BC3E-9E57-4B66-9F57-A3EFAFF66669}" type="presParOf" srcId="{F28A3A02-ADEC-45C9-8CFD-02F02B4EEB1C}" destId="{1CBA53C8-4E7B-455C-A954-C2339D76AD1F}" srcOrd="0" destOrd="0" presId="urn:microsoft.com/office/officeart/2008/layout/HorizontalMultiLevelHierarchy"/>
    <dgm:cxn modelId="{3B646B98-5C8C-4D3A-A413-8129C94A1A6E}" type="presParOf" srcId="{D10A920A-618A-4EEF-B38A-4745ECEF0D37}" destId="{34C1A544-6564-440D-8E09-255CB756CE8B}" srcOrd="1" destOrd="0" presId="urn:microsoft.com/office/officeart/2008/layout/HorizontalMultiLevelHierarchy"/>
    <dgm:cxn modelId="{A54BF137-DCB2-4D60-BAC7-ABAA4547FC3F}" type="presParOf" srcId="{34C1A544-6564-440D-8E09-255CB756CE8B}" destId="{C3D56540-BA6E-4106-8624-BD0CB5B187A1}" srcOrd="0" destOrd="0" presId="urn:microsoft.com/office/officeart/2008/layout/HorizontalMultiLevelHierarchy"/>
    <dgm:cxn modelId="{E6F411D0-EADB-46B2-8165-2B1967071858}" type="presParOf" srcId="{34C1A544-6564-440D-8E09-255CB756CE8B}" destId="{EBAD8DA0-1A30-4F14-8A7C-ABDEF167A428}" srcOrd="1" destOrd="0" presId="urn:microsoft.com/office/officeart/2008/layout/HorizontalMultiLevelHierarchy"/>
    <dgm:cxn modelId="{A5EBC503-0E6E-44AA-9FF5-D13E18CA6F30}" type="presParOf" srcId="{EBAD8DA0-1A30-4F14-8A7C-ABDEF167A428}" destId="{1924296E-BE9C-4387-9C54-FA3B5E717641}" srcOrd="0" destOrd="0" presId="urn:microsoft.com/office/officeart/2008/layout/HorizontalMultiLevelHierarchy"/>
    <dgm:cxn modelId="{F45E6DF2-0598-4C3B-9257-ED4030C27C66}" type="presParOf" srcId="{1924296E-BE9C-4387-9C54-FA3B5E717641}" destId="{F738F9EB-9219-49E4-AFF3-49E8E2C2DBBB}" srcOrd="0" destOrd="0" presId="urn:microsoft.com/office/officeart/2008/layout/HorizontalMultiLevelHierarchy"/>
    <dgm:cxn modelId="{718CCFA0-7956-474C-B8FE-0EC1B510C0A1}" type="presParOf" srcId="{EBAD8DA0-1A30-4F14-8A7C-ABDEF167A428}" destId="{B70D6756-E256-4D56-BF94-0D91538612CD}" srcOrd="1" destOrd="0" presId="urn:microsoft.com/office/officeart/2008/layout/HorizontalMultiLevelHierarchy"/>
    <dgm:cxn modelId="{4AF9E7AA-A500-4F9E-B403-2B3DE0BC769A}" type="presParOf" srcId="{B70D6756-E256-4D56-BF94-0D91538612CD}" destId="{5B6D0B4B-C018-41DF-81D9-BEEF453B14CE}" srcOrd="0" destOrd="0" presId="urn:microsoft.com/office/officeart/2008/layout/HorizontalMultiLevelHierarchy"/>
    <dgm:cxn modelId="{973A1806-7940-4345-B9AE-7CFAF40BE389}" type="presParOf" srcId="{B70D6756-E256-4D56-BF94-0D91538612CD}" destId="{D5EA23C1-7E51-4902-A14E-954A83A7C63F}" srcOrd="1" destOrd="0" presId="urn:microsoft.com/office/officeart/2008/layout/HorizontalMultiLevelHierarchy"/>
    <dgm:cxn modelId="{4C6AEF27-4B2C-46C3-8B01-1298EE168B9E}" type="presParOf" srcId="{D5EA23C1-7E51-4902-A14E-954A83A7C63F}" destId="{AAD503BE-629E-4EE0-A57C-E28142C4D26C}" srcOrd="0" destOrd="0" presId="urn:microsoft.com/office/officeart/2008/layout/HorizontalMultiLevelHierarchy"/>
    <dgm:cxn modelId="{6500E798-7F4B-4CD1-9D7E-6272B52B8A7D}" type="presParOf" srcId="{AAD503BE-629E-4EE0-A57C-E28142C4D26C}" destId="{C4585A6A-F9BF-4DFE-BD90-A96D027731D0}" srcOrd="0" destOrd="0" presId="urn:microsoft.com/office/officeart/2008/layout/HorizontalMultiLevelHierarchy"/>
    <dgm:cxn modelId="{DCC4C0F8-A55F-43FF-905F-B766EF6240BA}" type="presParOf" srcId="{D5EA23C1-7E51-4902-A14E-954A83A7C63F}" destId="{FC00696B-6ED1-453D-AB3B-6225C766B6DD}" srcOrd="1" destOrd="0" presId="urn:microsoft.com/office/officeart/2008/layout/HorizontalMultiLevelHierarchy"/>
    <dgm:cxn modelId="{799F856A-F23A-4B80-807D-46AC326E9ECB}" type="presParOf" srcId="{FC00696B-6ED1-453D-AB3B-6225C766B6DD}" destId="{A22F11CE-8119-4EE6-AF2C-1DDFB52618F0}" srcOrd="0" destOrd="0" presId="urn:microsoft.com/office/officeart/2008/layout/HorizontalMultiLevelHierarchy"/>
    <dgm:cxn modelId="{0A788C29-AB1D-43BC-9FF8-DBC9EE217824}" type="presParOf" srcId="{FC00696B-6ED1-453D-AB3B-6225C766B6DD}" destId="{A6D59807-1092-4C1C-A8B0-13C07758F652}" srcOrd="1" destOrd="0" presId="urn:microsoft.com/office/officeart/2008/layout/HorizontalMultiLevelHierarchy"/>
    <dgm:cxn modelId="{1E22048A-EB81-484C-A10C-491FF3366013}" type="presParOf" srcId="{A6D59807-1092-4C1C-A8B0-13C07758F652}" destId="{66E071BD-EA32-46D3-AA40-E00D5C326EE2}" srcOrd="0" destOrd="0" presId="urn:microsoft.com/office/officeart/2008/layout/HorizontalMultiLevelHierarchy"/>
    <dgm:cxn modelId="{DC54B812-216D-44E8-A1BF-75035326CA56}" type="presParOf" srcId="{66E071BD-EA32-46D3-AA40-E00D5C326EE2}" destId="{42E5CA8A-433C-4573-B7F4-A1283F3A05B2}" srcOrd="0" destOrd="0" presId="urn:microsoft.com/office/officeart/2008/layout/HorizontalMultiLevelHierarchy"/>
    <dgm:cxn modelId="{7ED8CCD6-F21E-4E8C-98BB-5F17E4EA1022}" type="presParOf" srcId="{A6D59807-1092-4C1C-A8B0-13C07758F652}" destId="{314478D1-ACE0-45F1-9DFE-8587FCC71954}" srcOrd="1" destOrd="0" presId="urn:microsoft.com/office/officeart/2008/layout/HorizontalMultiLevelHierarchy"/>
    <dgm:cxn modelId="{5415CAC8-7CFA-4E00-B810-EA1429365967}" type="presParOf" srcId="{314478D1-ACE0-45F1-9DFE-8587FCC71954}" destId="{FEF0CF63-CCDD-4122-997A-3FDC5BBE93EF}" srcOrd="0" destOrd="0" presId="urn:microsoft.com/office/officeart/2008/layout/HorizontalMultiLevelHierarchy"/>
    <dgm:cxn modelId="{1CD1A8EA-213C-4B51-8EF3-C4B78F5B13F1}" type="presParOf" srcId="{314478D1-ACE0-45F1-9DFE-8587FCC71954}" destId="{762CAF55-0F57-4C4B-BBDC-A8AF2B864959}" srcOrd="1" destOrd="0" presId="urn:microsoft.com/office/officeart/2008/layout/HorizontalMultiLevelHierarchy"/>
    <dgm:cxn modelId="{3E6DECE3-4DB7-45CC-A9B8-4204729D7D46}" type="presParOf" srcId="{D10A920A-618A-4EEF-B38A-4745ECEF0D37}" destId="{543E33A2-190A-4B2D-9368-66E52A763648}" srcOrd="2" destOrd="0" presId="urn:microsoft.com/office/officeart/2008/layout/HorizontalMultiLevelHierarchy"/>
    <dgm:cxn modelId="{00C3B6B1-48DC-4AE4-AB7A-EE5B3898362A}" type="presParOf" srcId="{543E33A2-190A-4B2D-9368-66E52A763648}" destId="{3CED26C6-6B6A-48D5-BFA9-6C6749145028}" srcOrd="0" destOrd="0" presId="urn:microsoft.com/office/officeart/2008/layout/HorizontalMultiLevelHierarchy"/>
    <dgm:cxn modelId="{4593CC51-5415-4B59-9AB4-A1909E9489E8}" type="presParOf" srcId="{D10A920A-618A-4EEF-B38A-4745ECEF0D37}" destId="{FFAD2250-59AB-4056-8A3A-9B042C097B00}" srcOrd="3" destOrd="0" presId="urn:microsoft.com/office/officeart/2008/layout/HorizontalMultiLevelHierarchy"/>
    <dgm:cxn modelId="{2408E3CC-435D-4B24-B335-69618102FC5D}" type="presParOf" srcId="{FFAD2250-59AB-4056-8A3A-9B042C097B00}" destId="{84D5012F-C99D-41BE-B1BC-F855B8EF68D6}" srcOrd="0" destOrd="0" presId="urn:microsoft.com/office/officeart/2008/layout/HorizontalMultiLevelHierarchy"/>
    <dgm:cxn modelId="{5227FECD-72D8-4C6B-921A-FA177AD0BF29}" type="presParOf" srcId="{FFAD2250-59AB-4056-8A3A-9B042C097B00}" destId="{D329FED5-2DE1-4FEF-9C47-58F69866A375}" srcOrd="1" destOrd="0" presId="urn:microsoft.com/office/officeart/2008/layout/HorizontalMultiLevelHierarchy"/>
    <dgm:cxn modelId="{0F3F8AF4-39A3-4261-A118-CE39EA78A4AC}" type="presParOf" srcId="{D329FED5-2DE1-4FEF-9C47-58F69866A375}" destId="{B1BC9476-9E1F-446A-B60D-EA62A1AA145A}" srcOrd="0" destOrd="0" presId="urn:microsoft.com/office/officeart/2008/layout/HorizontalMultiLevelHierarchy"/>
    <dgm:cxn modelId="{3D5B2E1F-E9A9-4FEA-BA5B-90DD01FA72C8}" type="presParOf" srcId="{B1BC9476-9E1F-446A-B60D-EA62A1AA145A}" destId="{767B471C-6EC8-40B7-BAC5-88EAAFA2FA7A}" srcOrd="0" destOrd="0" presId="urn:microsoft.com/office/officeart/2008/layout/HorizontalMultiLevelHierarchy"/>
    <dgm:cxn modelId="{BEA2ED21-E6BF-4096-A760-5D2523AB93E2}" type="presParOf" srcId="{D329FED5-2DE1-4FEF-9C47-58F69866A375}" destId="{33D433C7-A533-4555-AAE1-C621CC19CB0C}" srcOrd="1" destOrd="0" presId="urn:microsoft.com/office/officeart/2008/layout/HorizontalMultiLevelHierarchy"/>
    <dgm:cxn modelId="{4084E2D5-73AD-47F0-B827-D768772A9D28}" type="presParOf" srcId="{33D433C7-A533-4555-AAE1-C621CC19CB0C}" destId="{DF8EBFFA-1716-4B29-9954-DD1A48A7D76C}" srcOrd="0" destOrd="0" presId="urn:microsoft.com/office/officeart/2008/layout/HorizontalMultiLevelHierarchy"/>
    <dgm:cxn modelId="{ACC2B51D-418B-4A25-9564-356ABD47A6E4}" type="presParOf" srcId="{33D433C7-A533-4555-AAE1-C621CC19CB0C}" destId="{57010DBE-303F-4095-9C8A-987F6127906C}" srcOrd="1" destOrd="0" presId="urn:microsoft.com/office/officeart/2008/layout/HorizontalMultiLevelHierarchy"/>
    <dgm:cxn modelId="{41E2414F-6D76-4DAE-A6ED-948DF85B87E3}" type="presParOf" srcId="{D329FED5-2DE1-4FEF-9C47-58F69866A375}" destId="{D59642CF-12B9-441A-A823-98A5D3F7E6A3}" srcOrd="2" destOrd="0" presId="urn:microsoft.com/office/officeart/2008/layout/HorizontalMultiLevelHierarchy"/>
    <dgm:cxn modelId="{0E56726B-F9B4-439B-ACD8-28E0E34E8FC9}" type="presParOf" srcId="{D59642CF-12B9-441A-A823-98A5D3F7E6A3}" destId="{A1E2BCD4-55C8-4C51-BA4D-42DC3BC68FCC}" srcOrd="0" destOrd="0" presId="urn:microsoft.com/office/officeart/2008/layout/HorizontalMultiLevelHierarchy"/>
    <dgm:cxn modelId="{9D34C043-4912-4AD3-90DE-DBF1005C44B5}" type="presParOf" srcId="{D329FED5-2DE1-4FEF-9C47-58F69866A375}" destId="{4AF02A7E-3580-4301-B679-E173C6B3F294}" srcOrd="3" destOrd="0" presId="urn:microsoft.com/office/officeart/2008/layout/HorizontalMultiLevelHierarchy"/>
    <dgm:cxn modelId="{F3D36A2B-D9F3-4486-9806-6D9E18BCBCC1}" type="presParOf" srcId="{4AF02A7E-3580-4301-B679-E173C6B3F294}" destId="{98479723-3C55-49A1-8DE0-BE38E6EB418C}" srcOrd="0" destOrd="0" presId="urn:microsoft.com/office/officeart/2008/layout/HorizontalMultiLevelHierarchy"/>
    <dgm:cxn modelId="{0AE6C18D-DAEC-468E-9BAA-6170FDB79FFC}" type="presParOf" srcId="{4AF02A7E-3580-4301-B679-E173C6B3F294}" destId="{C3FAE2FD-18F7-4B43-8145-2045264A99F7}" srcOrd="1" destOrd="0" presId="urn:microsoft.com/office/officeart/2008/layout/HorizontalMultiLevelHierarchy"/>
    <dgm:cxn modelId="{11B03DCF-C36C-4B5A-9F4E-B9F3097B5D64}" type="presParOf" srcId="{C3FAE2FD-18F7-4B43-8145-2045264A99F7}" destId="{DDA273D0-A550-4EA6-B134-23AE01E0F1A2}" srcOrd="0" destOrd="0" presId="urn:microsoft.com/office/officeart/2008/layout/HorizontalMultiLevelHierarchy"/>
    <dgm:cxn modelId="{A5FBC9F7-FB2F-4C0F-92E5-07313C88A20E}" type="presParOf" srcId="{DDA273D0-A550-4EA6-B134-23AE01E0F1A2}" destId="{9E5E274C-5A9F-4752-8D93-AA471118C892}" srcOrd="0" destOrd="0" presId="urn:microsoft.com/office/officeart/2008/layout/HorizontalMultiLevelHierarchy"/>
    <dgm:cxn modelId="{5C03611D-1674-4906-8708-29E0AE9225A6}" type="presParOf" srcId="{C3FAE2FD-18F7-4B43-8145-2045264A99F7}" destId="{6A5407F2-7B1C-4532-A737-B8BA9C64632D}" srcOrd="1" destOrd="0" presId="urn:microsoft.com/office/officeart/2008/layout/HorizontalMultiLevelHierarchy"/>
    <dgm:cxn modelId="{FB6711C8-E911-4517-9D61-8F675C171F4B}" type="presParOf" srcId="{6A5407F2-7B1C-4532-A737-B8BA9C64632D}" destId="{F90C670D-3CE2-4A98-8730-22AABEDB51E2}" srcOrd="0" destOrd="0" presId="urn:microsoft.com/office/officeart/2008/layout/HorizontalMultiLevelHierarchy"/>
    <dgm:cxn modelId="{8D47C160-B648-4FD5-B735-7672CCF9EEEE}" type="presParOf" srcId="{6A5407F2-7B1C-4532-A737-B8BA9C64632D}" destId="{6CB3A12B-AA80-4532-AA42-EAFCF24C32A3}" srcOrd="1" destOrd="0" presId="urn:microsoft.com/office/officeart/2008/layout/HorizontalMultiLevelHierarchy"/>
    <dgm:cxn modelId="{B54FE377-B69B-4299-AB5B-D06523E61B32}" type="presParOf" srcId="{6CB3A12B-AA80-4532-AA42-EAFCF24C32A3}" destId="{892FD7F4-0D6D-4CDB-A758-7D1B0A6FDE9D}" srcOrd="0" destOrd="0" presId="urn:microsoft.com/office/officeart/2008/layout/HorizontalMultiLevelHierarchy"/>
    <dgm:cxn modelId="{9C21318F-5283-41BA-AA2A-8221F50B03E1}" type="presParOf" srcId="{892FD7F4-0D6D-4CDB-A758-7D1B0A6FDE9D}" destId="{5498E370-0F6D-4282-A2C4-5B5C1CB5CF54}" srcOrd="0" destOrd="0" presId="urn:microsoft.com/office/officeart/2008/layout/HorizontalMultiLevelHierarchy"/>
    <dgm:cxn modelId="{00AC31FB-D274-48C5-B9DF-29E9A8EF7C07}" type="presParOf" srcId="{6CB3A12B-AA80-4532-AA42-EAFCF24C32A3}" destId="{F6ABD38D-7E84-4DAA-A3C3-256A35BB637D}" srcOrd="1" destOrd="0" presId="urn:microsoft.com/office/officeart/2008/layout/HorizontalMultiLevelHierarchy"/>
    <dgm:cxn modelId="{1A0CA97D-08E9-47F8-8844-7AA23B97F7B1}" type="presParOf" srcId="{F6ABD38D-7E84-4DAA-A3C3-256A35BB637D}" destId="{589CB6A7-01C2-49F5-B6D0-9BE91B0FAF8A}" srcOrd="0" destOrd="0" presId="urn:microsoft.com/office/officeart/2008/layout/HorizontalMultiLevelHierarchy"/>
    <dgm:cxn modelId="{6FF4A785-3938-4797-8FBB-79C30AD02871}" type="presParOf" srcId="{F6ABD38D-7E84-4DAA-A3C3-256A35BB637D}" destId="{0C8052F1-FF96-478E-9144-369B7ADC681F}" srcOrd="1" destOrd="0" presId="urn:microsoft.com/office/officeart/2008/layout/HorizontalMultiLevelHierarchy"/>
    <dgm:cxn modelId="{4EB81F68-7738-4B5B-8F4D-A371829B6945}" type="presParOf" srcId="{6CB3A12B-AA80-4532-AA42-EAFCF24C32A3}" destId="{006C76D9-D524-4386-96A4-0F0415AE7B98}" srcOrd="2" destOrd="0" presId="urn:microsoft.com/office/officeart/2008/layout/HorizontalMultiLevelHierarchy"/>
    <dgm:cxn modelId="{9909721A-B061-40F0-AFFE-E9786A2CE8E4}" type="presParOf" srcId="{006C76D9-D524-4386-96A4-0F0415AE7B98}" destId="{FF04F528-6CBE-4ED0-B231-2100EAB06E85}" srcOrd="0" destOrd="0" presId="urn:microsoft.com/office/officeart/2008/layout/HorizontalMultiLevelHierarchy"/>
    <dgm:cxn modelId="{ACD41A9F-294A-49EE-AB7C-C753A34CD1A9}" type="presParOf" srcId="{6CB3A12B-AA80-4532-AA42-EAFCF24C32A3}" destId="{9B1C6E08-D701-43D9-99C6-922C883400F1}" srcOrd="3" destOrd="0" presId="urn:microsoft.com/office/officeart/2008/layout/HorizontalMultiLevelHierarchy"/>
    <dgm:cxn modelId="{67252FEC-CFCC-4F8E-A9EC-C696DD7A6D47}" type="presParOf" srcId="{9B1C6E08-D701-43D9-99C6-922C883400F1}" destId="{80B3D6F2-DBC8-40DA-8A52-D81ABF30A870}" srcOrd="0" destOrd="0" presId="urn:microsoft.com/office/officeart/2008/layout/HorizontalMultiLevelHierarchy"/>
    <dgm:cxn modelId="{461DA2D0-71A2-4AD2-A6BD-64C1BAC608F9}" type="presParOf" srcId="{9B1C6E08-D701-43D9-99C6-922C883400F1}" destId="{0C9E50CD-2C06-4E15-8ED8-A843FA48AC97}" srcOrd="1" destOrd="0" presId="urn:microsoft.com/office/officeart/2008/layout/HorizontalMultiLevelHierarchy"/>
    <dgm:cxn modelId="{ED9D03A4-C605-4A56-82A1-16C9793A197C}" type="presParOf" srcId="{6CB3A12B-AA80-4532-AA42-EAFCF24C32A3}" destId="{CA3F9638-D4C3-41B2-A8F5-7237B3C12756}" srcOrd="4" destOrd="0" presId="urn:microsoft.com/office/officeart/2008/layout/HorizontalMultiLevelHierarchy"/>
    <dgm:cxn modelId="{1C42BFD2-A8EB-4D1C-A27B-F46AB1BD591B}" type="presParOf" srcId="{CA3F9638-D4C3-41B2-A8F5-7237B3C12756}" destId="{8EB9177F-3433-4625-9BD1-F3BE9791DB5D}" srcOrd="0" destOrd="0" presId="urn:microsoft.com/office/officeart/2008/layout/HorizontalMultiLevelHierarchy"/>
    <dgm:cxn modelId="{9EB132B5-DF9A-471B-BB54-61F8C81DCEB6}" type="presParOf" srcId="{6CB3A12B-AA80-4532-AA42-EAFCF24C32A3}" destId="{AF886AED-9E94-44F2-B89C-09D2825EC06A}" srcOrd="5" destOrd="0" presId="urn:microsoft.com/office/officeart/2008/layout/HorizontalMultiLevelHierarchy"/>
    <dgm:cxn modelId="{B8038F3C-4A86-48A8-BE81-48205ED38199}" type="presParOf" srcId="{AF886AED-9E94-44F2-B89C-09D2825EC06A}" destId="{285B96E4-E0A0-4E9A-B720-F99BA7586A93}" srcOrd="0" destOrd="0" presId="urn:microsoft.com/office/officeart/2008/layout/HorizontalMultiLevelHierarchy"/>
    <dgm:cxn modelId="{A3B41C4D-46B7-49DB-A9D9-F1E008EA289D}" type="presParOf" srcId="{AF886AED-9E94-44F2-B89C-09D2825EC06A}" destId="{3A785C5B-C5B9-4581-A9CC-D5027301704F}" srcOrd="1" destOrd="0" presId="urn:microsoft.com/office/officeart/2008/layout/HorizontalMultiLevelHierarchy"/>
    <dgm:cxn modelId="{69772D69-C9AA-4FBA-ADAA-8A045068F697}" type="presParOf" srcId="{6CB3A12B-AA80-4532-AA42-EAFCF24C32A3}" destId="{F1ED4CB8-DA39-4FB4-9802-F36D5197B59E}" srcOrd="6" destOrd="0" presId="urn:microsoft.com/office/officeart/2008/layout/HorizontalMultiLevelHierarchy"/>
    <dgm:cxn modelId="{58ABFB2B-A5CB-43D0-8FCF-2FBBF425517D}" type="presParOf" srcId="{F1ED4CB8-DA39-4FB4-9802-F36D5197B59E}" destId="{17A41ADE-A7CA-436B-B51C-14E06E18AA4C}" srcOrd="0" destOrd="0" presId="urn:microsoft.com/office/officeart/2008/layout/HorizontalMultiLevelHierarchy"/>
    <dgm:cxn modelId="{49631A85-37B3-4251-8B03-EA69ADFE6B53}" type="presParOf" srcId="{6CB3A12B-AA80-4532-AA42-EAFCF24C32A3}" destId="{193C43E1-6521-4936-A589-B6EB21BF1715}" srcOrd="7" destOrd="0" presId="urn:microsoft.com/office/officeart/2008/layout/HorizontalMultiLevelHierarchy"/>
    <dgm:cxn modelId="{BFAF1449-2DF3-4515-B801-1C36EEB84D46}" type="presParOf" srcId="{193C43E1-6521-4936-A589-B6EB21BF1715}" destId="{524423B7-75D1-48F1-8A0B-F55AFFEFD251}" srcOrd="0" destOrd="0" presId="urn:microsoft.com/office/officeart/2008/layout/HorizontalMultiLevelHierarchy"/>
    <dgm:cxn modelId="{B2A83191-86DC-4F9C-B772-A632CA1657A7}" type="presParOf" srcId="{193C43E1-6521-4936-A589-B6EB21BF1715}" destId="{1FE7E4B9-2029-4E57-B326-87B8DAF82CBE}" srcOrd="1" destOrd="0" presId="urn:microsoft.com/office/officeart/2008/layout/HorizontalMultiLevelHierarchy"/>
    <dgm:cxn modelId="{EFB5142D-7EFE-4FB2-83EC-4C20ADD48F1D}" type="presParOf" srcId="{6CB3A12B-AA80-4532-AA42-EAFCF24C32A3}" destId="{C5E79863-E600-44A0-90ED-5F53B82B9AA3}" srcOrd="8" destOrd="0" presId="urn:microsoft.com/office/officeart/2008/layout/HorizontalMultiLevelHierarchy"/>
    <dgm:cxn modelId="{7F389958-886C-4A29-B666-AF5CC73D8714}" type="presParOf" srcId="{C5E79863-E600-44A0-90ED-5F53B82B9AA3}" destId="{4F66C202-6FD4-43FF-ABB4-E2407E82673E}" srcOrd="0" destOrd="0" presId="urn:microsoft.com/office/officeart/2008/layout/HorizontalMultiLevelHierarchy"/>
    <dgm:cxn modelId="{228B9C8E-E87D-4637-85BE-FD984EA99CA3}" type="presParOf" srcId="{6CB3A12B-AA80-4532-AA42-EAFCF24C32A3}" destId="{FBECF11C-7851-4E7B-92B7-57133FBA372E}" srcOrd="9" destOrd="0" presId="urn:microsoft.com/office/officeart/2008/layout/HorizontalMultiLevelHierarchy"/>
    <dgm:cxn modelId="{4DE76EAF-1DF6-4D4F-8AEE-15FE4BE3BE73}" type="presParOf" srcId="{FBECF11C-7851-4E7B-92B7-57133FBA372E}" destId="{D0B8DBAC-2619-4C55-B2D9-E5B8223B0144}" srcOrd="0" destOrd="0" presId="urn:microsoft.com/office/officeart/2008/layout/HorizontalMultiLevelHierarchy"/>
    <dgm:cxn modelId="{563A3395-E7F1-47DA-8682-0A9749EE681F}" type="presParOf" srcId="{FBECF11C-7851-4E7B-92B7-57133FBA372E}" destId="{E35F2F30-D646-4E20-97C5-87339FC98209}" srcOrd="1" destOrd="0" presId="urn:microsoft.com/office/officeart/2008/layout/HorizontalMultiLevelHierarchy"/>
    <dgm:cxn modelId="{A5635B41-E7C2-40C7-8750-EB118132B7A0}" type="presParOf" srcId="{D10A920A-618A-4EEF-B38A-4745ECEF0D37}" destId="{0E0B2FF3-7700-4AD3-BD65-4C48D5E8EDD9}" srcOrd="4" destOrd="0" presId="urn:microsoft.com/office/officeart/2008/layout/HorizontalMultiLevelHierarchy"/>
    <dgm:cxn modelId="{C800FA1D-B4AB-45C9-9724-C9D4FADCB939}" type="presParOf" srcId="{0E0B2FF3-7700-4AD3-BD65-4C48D5E8EDD9}" destId="{6E10DC0C-7686-41F8-AE14-227290089A01}" srcOrd="0" destOrd="0" presId="urn:microsoft.com/office/officeart/2008/layout/HorizontalMultiLevelHierarchy"/>
    <dgm:cxn modelId="{272E69C5-A435-4585-997D-19F10F39B890}" type="presParOf" srcId="{D10A920A-618A-4EEF-B38A-4745ECEF0D37}" destId="{1EA049C0-01A4-40CD-8766-B443DB5B0092}" srcOrd="5" destOrd="0" presId="urn:microsoft.com/office/officeart/2008/layout/HorizontalMultiLevelHierarchy"/>
    <dgm:cxn modelId="{7D4D98E0-3A8C-4F49-924B-951F91A9CDBE}" type="presParOf" srcId="{1EA049C0-01A4-40CD-8766-B443DB5B0092}" destId="{1B0DFD7B-8FE3-45A0-83F4-A0722DE6991C}" srcOrd="0" destOrd="0" presId="urn:microsoft.com/office/officeart/2008/layout/HorizontalMultiLevelHierarchy"/>
    <dgm:cxn modelId="{14BBEE5F-E83E-4653-BDBA-B0F7DBDAE08C}" type="presParOf" srcId="{1EA049C0-01A4-40CD-8766-B443DB5B0092}" destId="{55EBEFDE-CF95-49BC-8BA3-26AB05E70C2B}" srcOrd="1" destOrd="0" presId="urn:microsoft.com/office/officeart/2008/layout/HorizontalMultiLevelHierarchy"/>
    <dgm:cxn modelId="{7C331F73-CF06-414B-96D7-920FD4768D14}" type="presParOf" srcId="{55EBEFDE-CF95-49BC-8BA3-26AB05E70C2B}" destId="{1B8DB2B6-8B52-42D1-8F53-139718F07367}" srcOrd="0" destOrd="0" presId="urn:microsoft.com/office/officeart/2008/layout/HorizontalMultiLevelHierarchy"/>
    <dgm:cxn modelId="{82C2B9BB-D343-40A6-A547-E171D81C4285}" type="presParOf" srcId="{1B8DB2B6-8B52-42D1-8F53-139718F07367}" destId="{BA4F19CC-5A0F-4747-933C-082397464146}" srcOrd="0" destOrd="0" presId="urn:microsoft.com/office/officeart/2008/layout/HorizontalMultiLevelHierarchy"/>
    <dgm:cxn modelId="{06B0DBBA-2537-464C-B49E-066E942BF207}" type="presParOf" srcId="{55EBEFDE-CF95-49BC-8BA3-26AB05E70C2B}" destId="{ABB5E904-4207-44D4-85EA-521E754216F1}" srcOrd="1" destOrd="0" presId="urn:microsoft.com/office/officeart/2008/layout/HorizontalMultiLevelHierarchy"/>
    <dgm:cxn modelId="{AD769EE2-D462-4EF9-AF9E-4B7E7680D8F9}" type="presParOf" srcId="{ABB5E904-4207-44D4-85EA-521E754216F1}" destId="{0B8DC68E-4574-4FBA-88B0-74474B912227}" srcOrd="0" destOrd="0" presId="urn:microsoft.com/office/officeart/2008/layout/HorizontalMultiLevelHierarchy"/>
    <dgm:cxn modelId="{75FE8C2D-5D00-4BD0-96CA-8C85B8C015B1}" type="presParOf" srcId="{ABB5E904-4207-44D4-85EA-521E754216F1}" destId="{7C73A190-2E85-4483-97B3-A373723947E6}" srcOrd="1" destOrd="0" presId="urn:microsoft.com/office/officeart/2008/layout/HorizontalMultiLevelHierarchy"/>
    <dgm:cxn modelId="{5CEFDA43-1433-4ED6-8DF9-F0F5268132A8}" type="presParOf" srcId="{7C73A190-2E85-4483-97B3-A373723947E6}" destId="{9A532386-CD70-4D9B-8124-430EEB10BA0C}" srcOrd="0" destOrd="0" presId="urn:microsoft.com/office/officeart/2008/layout/HorizontalMultiLevelHierarchy"/>
    <dgm:cxn modelId="{6C9021D6-FF8B-4582-9BC8-1DB0220E465E}" type="presParOf" srcId="{9A532386-CD70-4D9B-8124-430EEB10BA0C}" destId="{08AD22F3-8325-4A05-AAA8-B4E5423CC688}" srcOrd="0" destOrd="0" presId="urn:microsoft.com/office/officeart/2008/layout/HorizontalMultiLevelHierarchy"/>
    <dgm:cxn modelId="{2BC2DB99-F651-471F-927B-16D9258FFC93}" type="presParOf" srcId="{7C73A190-2E85-4483-97B3-A373723947E6}" destId="{5B625528-1A24-4FEA-BB92-0861580CA316}" srcOrd="1" destOrd="0" presId="urn:microsoft.com/office/officeart/2008/layout/HorizontalMultiLevelHierarchy"/>
    <dgm:cxn modelId="{601A12C1-36A5-435A-82BE-C825D4BA5489}" type="presParOf" srcId="{5B625528-1A24-4FEA-BB92-0861580CA316}" destId="{97BC8FF8-6D42-4C7A-8F7E-A7EBE5635514}" srcOrd="0" destOrd="0" presId="urn:microsoft.com/office/officeart/2008/layout/HorizontalMultiLevelHierarchy"/>
    <dgm:cxn modelId="{2EA2FF3C-96B3-4D80-B439-AD38C77F7A38}" type="presParOf" srcId="{5B625528-1A24-4FEA-BB92-0861580CA316}" destId="{414C05C2-A32A-42D9-93A1-9EA4581FA88B}" srcOrd="1" destOrd="0" presId="urn:microsoft.com/office/officeart/2008/layout/HorizontalMultiLevelHierarchy"/>
    <dgm:cxn modelId="{7706B3C7-1A09-485F-8C8F-3F1ABF9D908D}" type="presParOf" srcId="{7C73A190-2E85-4483-97B3-A373723947E6}" destId="{7BBEF7EB-4F08-4E28-97D9-6DC292E72F9E}" srcOrd="2" destOrd="0" presId="urn:microsoft.com/office/officeart/2008/layout/HorizontalMultiLevelHierarchy"/>
    <dgm:cxn modelId="{88A9C327-980A-4E79-90F7-AF9ACF994D79}" type="presParOf" srcId="{7BBEF7EB-4F08-4E28-97D9-6DC292E72F9E}" destId="{51545D65-194D-4357-B9E2-851DD71D9138}" srcOrd="0" destOrd="0" presId="urn:microsoft.com/office/officeart/2008/layout/HorizontalMultiLevelHierarchy"/>
    <dgm:cxn modelId="{9E6D408E-BCF8-45EE-86B6-AA75F2517BAE}" type="presParOf" srcId="{7C73A190-2E85-4483-97B3-A373723947E6}" destId="{314FA468-C6DD-4B3E-BDC8-6655123A81FD}" srcOrd="3" destOrd="0" presId="urn:microsoft.com/office/officeart/2008/layout/HorizontalMultiLevelHierarchy"/>
    <dgm:cxn modelId="{D63B877A-2C2E-4A90-87DD-126C5CFBF638}" type="presParOf" srcId="{314FA468-C6DD-4B3E-BDC8-6655123A81FD}" destId="{BDBFA642-488A-4FFA-81C7-7203E8623FA7}" srcOrd="0" destOrd="0" presId="urn:microsoft.com/office/officeart/2008/layout/HorizontalMultiLevelHierarchy"/>
    <dgm:cxn modelId="{7772C4B9-149B-4290-8100-A36D9A7CBEDF}" type="presParOf" srcId="{314FA468-C6DD-4B3E-BDC8-6655123A81FD}" destId="{40698FDB-C962-41C0-85C8-FDDF902F4A29}" srcOrd="1" destOrd="0" presId="urn:microsoft.com/office/officeart/2008/layout/HorizontalMultiLevelHierarchy"/>
    <dgm:cxn modelId="{37677063-3E34-4608-9108-A42AB24570C0}" type="presParOf" srcId="{7C73A190-2E85-4483-97B3-A373723947E6}" destId="{6C80AAD2-851E-4BD8-A52D-CE32619B8020}" srcOrd="4" destOrd="0" presId="urn:microsoft.com/office/officeart/2008/layout/HorizontalMultiLevelHierarchy"/>
    <dgm:cxn modelId="{CF1AF7CA-6F12-4E71-A814-3773CD482688}" type="presParOf" srcId="{6C80AAD2-851E-4BD8-A52D-CE32619B8020}" destId="{3E40B0CC-561C-4C40-9333-DA2DB1CAC2F6}" srcOrd="0" destOrd="0" presId="urn:microsoft.com/office/officeart/2008/layout/HorizontalMultiLevelHierarchy"/>
    <dgm:cxn modelId="{52ACB3E9-71AF-493D-87A5-A4A567F7AE19}" type="presParOf" srcId="{7C73A190-2E85-4483-97B3-A373723947E6}" destId="{D44C97D0-36C2-458C-B8B5-40C112721493}" srcOrd="5" destOrd="0" presId="urn:microsoft.com/office/officeart/2008/layout/HorizontalMultiLevelHierarchy"/>
    <dgm:cxn modelId="{814AB5E0-0563-4E2E-B214-BCA035B89A8E}" type="presParOf" srcId="{D44C97D0-36C2-458C-B8B5-40C112721493}" destId="{DE91F4AE-5DC7-48C4-BC6B-1372A8D87C5E}" srcOrd="0" destOrd="0" presId="urn:microsoft.com/office/officeart/2008/layout/HorizontalMultiLevelHierarchy"/>
    <dgm:cxn modelId="{63AEED41-0AC0-4ACE-8E12-097770E4F266}" type="presParOf" srcId="{D44C97D0-36C2-458C-B8B5-40C112721493}" destId="{CB03D62F-8BDA-4880-BF07-A95FCEA9B959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venn3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Acceso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a la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información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línea</a:t>
          </a:r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fábrica</a:t>
          </a:r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A10F5D-C417-4F97-8612-CE684295DDDD}">
      <dgm:prSet phldrT="[Text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Permiso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construcción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BDAA28-1E03-411B-BC21-8D931DE3C43E}" type="parTrans" cxnId="{517AFA30-BB19-43D1-84E3-E6B4C9B9E30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811977-1F2E-41FC-8E06-EBD37DD18733}" type="sibTrans" cxnId="{517AFA30-BB19-43D1-84E3-E6B4C9B9E30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E49727-F1EE-4322-A9E8-6D8BD588DA28}">
      <dgm:prSet phldrT="[Text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Permiso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urbanización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68C715-F314-40A5-8FB2-0D8C4609A5B2}" type="parTrans" cxnId="{C23F4798-1782-47D2-864C-5258EB8E522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800EE2-5FA9-4090-865F-475ED124815A}" type="sibTrans" cxnId="{C23F4798-1782-47D2-864C-5258EB8E522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5DAFE-CD18-4928-9C37-2E376DB00464}">
      <dgm:prSet phldrT="[Text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Propiedad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horizontal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CAA9DB-109D-4C58-BE5B-CD56DEAD3883}" type="parTrans" cxnId="{3CB63E18-A0CD-4A44-A319-36B9A4AB653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4DBC20-EE82-4629-A48E-640C2D08C427}" type="sibTrans" cxnId="{3CB63E18-A0CD-4A44-A319-36B9A4AB653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2E7D61-FAE1-4189-8B45-9FB5BB1C6D16}" type="pres">
      <dgm:prSet presAssocID="{B9C32B05-62EA-407A-B21C-2310C79457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41E8E3-F2DC-48FE-B8DB-BABB55C4BAF1}" type="pres">
      <dgm:prSet presAssocID="{8EA7219F-BDB2-48EB-9EEB-3133522D132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579DC-FC4A-4F31-8918-6103F62FC75D}" type="pres">
      <dgm:prSet presAssocID="{C94B7947-85DC-4B21-BB99-DF8438356F98}" presName="space" presStyleCnt="0"/>
      <dgm:spPr/>
      <dgm:t>
        <a:bodyPr/>
        <a:lstStyle/>
        <a:p>
          <a:endParaRPr lang="es-EC"/>
        </a:p>
      </dgm:t>
    </dgm:pt>
    <dgm:pt modelId="{E8C547DD-E668-4A3C-829E-AF9075B83A2E}" type="pres">
      <dgm:prSet presAssocID="{54A10F5D-C417-4F97-8612-CE684295DDD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6630A-6FA8-42B7-8DA6-595C76856006}" type="pres">
      <dgm:prSet presAssocID="{60811977-1F2E-41FC-8E06-EBD37DD18733}" presName="space" presStyleCnt="0"/>
      <dgm:spPr/>
      <dgm:t>
        <a:bodyPr/>
        <a:lstStyle/>
        <a:p>
          <a:endParaRPr lang="es-EC"/>
        </a:p>
      </dgm:t>
    </dgm:pt>
    <dgm:pt modelId="{05B8BB52-968D-4723-A65D-9E190D9B6E95}" type="pres">
      <dgm:prSet presAssocID="{6AE49727-F1EE-4322-A9E8-6D8BD588DA28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AB8A2-AA66-41A7-9D27-304999D07D45}" type="pres">
      <dgm:prSet presAssocID="{8D800EE2-5FA9-4090-865F-475ED124815A}" presName="space" presStyleCnt="0"/>
      <dgm:spPr/>
      <dgm:t>
        <a:bodyPr/>
        <a:lstStyle/>
        <a:p>
          <a:endParaRPr lang="es-EC"/>
        </a:p>
      </dgm:t>
    </dgm:pt>
    <dgm:pt modelId="{A51985FB-4B06-4AD0-BDC3-DCEA7F415993}" type="pres">
      <dgm:prSet presAssocID="{2445DAFE-CD18-4928-9C37-2E376DB00464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F4798-1782-47D2-864C-5258EB8E5224}" srcId="{B9C32B05-62EA-407A-B21C-2310C7945705}" destId="{6AE49727-F1EE-4322-A9E8-6D8BD588DA28}" srcOrd="2" destOrd="0" parTransId="{A368C715-F314-40A5-8FB2-0D8C4609A5B2}" sibTransId="{8D800EE2-5FA9-4090-865F-475ED124815A}"/>
    <dgm:cxn modelId="{C186A974-092F-4C92-9E31-6C3F45B33670}" type="presOf" srcId="{8EA7219F-BDB2-48EB-9EEB-3133522D132E}" destId="{5841E8E3-F2DC-48FE-B8DB-BABB55C4BAF1}" srcOrd="0" destOrd="0" presId="urn:microsoft.com/office/officeart/2005/8/layout/venn3"/>
    <dgm:cxn modelId="{58AD7EEF-D408-406B-87EE-4691D4C30668}" srcId="{B9C32B05-62EA-407A-B21C-2310C7945705}" destId="{8EA7219F-BDB2-48EB-9EEB-3133522D132E}" srcOrd="0" destOrd="0" parTransId="{3EE8403A-CB7C-4815-85BD-AEBCAEB71B37}" sibTransId="{C94B7947-85DC-4B21-BB99-DF8438356F98}"/>
    <dgm:cxn modelId="{3CB63E18-A0CD-4A44-A319-36B9A4AB653B}" srcId="{B9C32B05-62EA-407A-B21C-2310C7945705}" destId="{2445DAFE-CD18-4928-9C37-2E376DB00464}" srcOrd="3" destOrd="0" parTransId="{FDCAA9DB-109D-4C58-BE5B-CD56DEAD3883}" sibTransId="{CF4DBC20-EE82-4629-A48E-640C2D08C427}"/>
    <dgm:cxn modelId="{0FA77993-AF4F-4521-BC66-EC2C065F2B14}" type="presOf" srcId="{54A10F5D-C417-4F97-8612-CE684295DDDD}" destId="{E8C547DD-E668-4A3C-829E-AF9075B83A2E}" srcOrd="0" destOrd="0" presId="urn:microsoft.com/office/officeart/2005/8/layout/venn3"/>
    <dgm:cxn modelId="{D4643DC3-58E9-472F-A805-89B43F5BF9F1}" type="presOf" srcId="{2445DAFE-CD18-4928-9C37-2E376DB00464}" destId="{A51985FB-4B06-4AD0-BDC3-DCEA7F415993}" srcOrd="0" destOrd="0" presId="urn:microsoft.com/office/officeart/2005/8/layout/venn3"/>
    <dgm:cxn modelId="{33DF808F-E73D-4162-8DA4-AE84A56CC33E}" type="presOf" srcId="{6AE49727-F1EE-4322-A9E8-6D8BD588DA28}" destId="{05B8BB52-968D-4723-A65D-9E190D9B6E95}" srcOrd="0" destOrd="0" presId="urn:microsoft.com/office/officeart/2005/8/layout/venn3"/>
    <dgm:cxn modelId="{517AFA30-BB19-43D1-84E3-E6B4C9B9E30A}" srcId="{B9C32B05-62EA-407A-B21C-2310C7945705}" destId="{54A10F5D-C417-4F97-8612-CE684295DDDD}" srcOrd="1" destOrd="0" parTransId="{8ABDAA28-1E03-411B-BC21-8D931DE3C43E}" sibTransId="{60811977-1F2E-41FC-8E06-EBD37DD18733}"/>
    <dgm:cxn modelId="{F63402AA-2A41-4F11-9C2E-5F1ED5C6325B}" type="presOf" srcId="{B9C32B05-62EA-407A-B21C-2310C7945705}" destId="{BB2E7D61-FAE1-4189-8B45-9FB5BB1C6D16}" srcOrd="0" destOrd="0" presId="urn:microsoft.com/office/officeart/2005/8/layout/venn3"/>
    <dgm:cxn modelId="{76E9F111-FB4E-49EC-A24D-88DE6C6E30E3}" type="presParOf" srcId="{BB2E7D61-FAE1-4189-8B45-9FB5BB1C6D16}" destId="{5841E8E3-F2DC-48FE-B8DB-BABB55C4BAF1}" srcOrd="0" destOrd="0" presId="urn:microsoft.com/office/officeart/2005/8/layout/venn3"/>
    <dgm:cxn modelId="{B0ABCDBE-B4EF-4B4E-8803-E1D392FD3DA8}" type="presParOf" srcId="{BB2E7D61-FAE1-4189-8B45-9FB5BB1C6D16}" destId="{27A579DC-FC4A-4F31-8918-6103F62FC75D}" srcOrd="1" destOrd="0" presId="urn:microsoft.com/office/officeart/2005/8/layout/venn3"/>
    <dgm:cxn modelId="{CF52166D-7DAB-40B0-BF92-82A94AB29B42}" type="presParOf" srcId="{BB2E7D61-FAE1-4189-8B45-9FB5BB1C6D16}" destId="{E8C547DD-E668-4A3C-829E-AF9075B83A2E}" srcOrd="2" destOrd="0" presId="urn:microsoft.com/office/officeart/2005/8/layout/venn3"/>
    <dgm:cxn modelId="{F7CB35B0-BA7E-4AD2-AD0C-E47BA6ECC3B0}" type="presParOf" srcId="{BB2E7D61-FAE1-4189-8B45-9FB5BB1C6D16}" destId="{6B26630A-6FA8-42B7-8DA6-595C76856006}" srcOrd="3" destOrd="0" presId="urn:microsoft.com/office/officeart/2005/8/layout/venn3"/>
    <dgm:cxn modelId="{C9274E54-E3FD-4ED4-A707-76762883345D}" type="presParOf" srcId="{BB2E7D61-FAE1-4189-8B45-9FB5BB1C6D16}" destId="{05B8BB52-968D-4723-A65D-9E190D9B6E95}" srcOrd="4" destOrd="0" presId="urn:microsoft.com/office/officeart/2005/8/layout/venn3"/>
    <dgm:cxn modelId="{4F85F138-6CAB-42ED-94D5-613893A9F504}" type="presParOf" srcId="{BB2E7D61-FAE1-4189-8B45-9FB5BB1C6D16}" destId="{D89AB8A2-AA66-41A7-9D27-304999D07D45}" srcOrd="5" destOrd="0" presId="urn:microsoft.com/office/officeart/2005/8/layout/venn3"/>
    <dgm:cxn modelId="{14C66F27-DF14-4539-9F13-84E8C62D867E}" type="presParOf" srcId="{BB2E7D61-FAE1-4189-8B45-9FB5BB1C6D16}" destId="{A51985FB-4B06-4AD0-BDC3-DCEA7F415993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SIMPLICIDAD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6099B6-DBBD-4AB0-82D2-877B80F846F7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ECONOMÍA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62A4F6-4AC4-435B-990E-81A71CE8CAC7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LEGALIDAD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D9DE15-697B-42C2-B6A1-CE31260EED93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CELERIDAD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CE93D-3CE9-480A-BC40-D5795AE4CC61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INTERCONEXIÓN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6CFE49-55EC-4B92-8D65-F00D6B48420B}" type="parTrans" cxnId="{746C65D4-0A32-4610-8B9B-A01592BB40A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C577D-A278-4959-857E-CDA154440386}" type="sibTrans" cxnId="{746C65D4-0A32-4610-8B9B-A01592BB40A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A33548-E2ED-4E18-803E-44612B9428A5}">
      <dgm:prSet phldrT="[Text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Trámites claros, sencillos, ágiles,  pertinentes, útiles y de fácil entendimiento.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B5BDD6-6478-41B0-BCA5-16AEC06088DF}" type="parTrans" cxnId="{40792BEB-CB26-41D4-ACD6-EB7E300A27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FA9B24-3E46-49B2-9EA5-981AFE53A02A}" type="sibTrans" cxnId="{40792BEB-CB26-41D4-ACD6-EB7E300A27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71A1BA-9679-4AF2-ABE4-E379672A8A94}">
      <dgm:prSet phldrT="[Text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Los trámites deberán realizarse en el menor tiempo y costos posibles.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45FD20-B13A-40CC-B4DF-9200329DC119}" type="parTrans" cxnId="{119C055D-D84A-4110-867D-48223ECB7D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8D758D-01CD-489D-993C-62A3B0CA51A3}" type="sibTrans" cxnId="{119C055D-D84A-4110-867D-48223ECB7D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FE19BE-E586-4DF3-B91B-1D742AB8BD33}">
      <dgm:prSet phldrT="[Text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Exigir para el trámite requisitos que estén establecidos en un marco normativo vigente.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9E2396-320C-40FB-AF8E-55E8DD22B24B}" type="parTrans" cxnId="{08961636-A678-49E9-B6EF-7017C95F449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995D2-B29F-4654-9017-7514885ABA18}" type="sibTrans" cxnId="{08961636-A678-49E9-B6EF-7017C95F449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3685B-4655-4C5E-9B2B-4516CE9197C1}">
      <dgm:prSet phldrT="[Text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Se ejecutarán los trámites de la forma más eficiente y en el menor tiempo posible.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98123-23A8-496C-94CC-87293704C750}" type="parTrans" cxnId="{59D76242-380F-475A-833C-DAE8A09153A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9F92F-3756-4A8F-A8D2-B1580CE8C1AC}" type="sibTrans" cxnId="{59D76242-380F-475A-833C-DAE8A09153A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6D97B4-DD66-47D5-8809-1AE6153E59A3}">
      <dgm:prSet phldrT="[Text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Entre las entidades que mantengan sus bases de datos con información.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D462A-5164-418D-A422-C09E195ADCF1}" type="parTrans" cxnId="{1AAFD933-91BD-477F-A191-C2B7911F4D9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67795-1AC0-4B79-9D2B-535177C7C85C}" type="sibTrans" cxnId="{1AAFD933-91BD-477F-A191-C2B7911F4D9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6CC8F4-FA96-41B6-BBA7-DA9AFACE8294}" type="pres">
      <dgm:prSet presAssocID="{B9C32B05-62EA-407A-B21C-2310C79457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DE0CAA-39FC-41B4-9154-3E63B63DEB1E}" type="pres">
      <dgm:prSet presAssocID="{42D71409-67F9-455C-8C6D-716D284AAA6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EBF41-EF24-49B7-93C0-A97FBF4ABFB2}" type="pres">
      <dgm:prSet presAssocID="{42D71409-67F9-455C-8C6D-716D284AAA6B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98AF8-9B6D-492B-BCCF-5B14789B523F}" type="pres">
      <dgm:prSet presAssocID="{F66099B6-DBBD-4AB0-82D2-877B80F846F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055C9-D29D-4E47-8921-6BD67F875901}" type="pres">
      <dgm:prSet presAssocID="{F66099B6-DBBD-4AB0-82D2-877B80F846F7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15947-2DD6-4DA2-ADE2-AD26D97BEAEC}" type="pres">
      <dgm:prSet presAssocID="{EE62A4F6-4AC4-435B-990E-81A71CE8CAC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D204B-BAE4-4EEC-B5AA-703B7D4846DD}" type="pres">
      <dgm:prSet presAssocID="{EE62A4F6-4AC4-435B-990E-81A71CE8CAC7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97DB1-D76C-4C01-8B50-B696C677B699}" type="pres">
      <dgm:prSet presAssocID="{B6D9DE15-697B-42C2-B6A1-CE31260EED9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4C9FC-9E28-49ED-8635-A219C34CB361}" type="pres">
      <dgm:prSet presAssocID="{B6D9DE15-697B-42C2-B6A1-CE31260EED93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E196C-7C62-40ED-90C5-9BF6102F9B4C}" type="pres">
      <dgm:prSet presAssocID="{244CE93D-3CE9-480A-BC40-D5795AE4CC6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E275E-B4CB-4A26-B490-8E84326596C6}" type="pres">
      <dgm:prSet presAssocID="{244CE93D-3CE9-480A-BC40-D5795AE4CC61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774979-E884-4629-8AE7-F1BF8617923C}" type="presOf" srcId="{D1A33548-E2ED-4E18-803E-44612B9428A5}" destId="{C1EEBF41-EF24-49B7-93C0-A97FBF4ABFB2}" srcOrd="0" destOrd="0" presId="urn:microsoft.com/office/officeart/2005/8/layout/vList2"/>
    <dgm:cxn modelId="{EB3A7D37-F387-4680-80D2-0C88169714EE}" type="presOf" srcId="{B9C32B05-62EA-407A-B21C-2310C7945705}" destId="{2D6CC8F4-FA96-41B6-BBA7-DA9AFACE8294}" srcOrd="0" destOrd="0" presId="urn:microsoft.com/office/officeart/2005/8/layout/vList2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B35ED016-8423-46BA-8490-23A9D5249BF3}" type="presOf" srcId="{38FE19BE-E586-4DF3-B91B-1D742AB8BD33}" destId="{62BD204B-BAE4-4EEC-B5AA-703B7D4846DD}" srcOrd="0" destOrd="0" presId="urn:microsoft.com/office/officeart/2005/8/layout/vList2"/>
    <dgm:cxn modelId="{119C055D-D84A-4110-867D-48223ECB7D37}" srcId="{F66099B6-DBBD-4AB0-82D2-877B80F846F7}" destId="{B371A1BA-9679-4AF2-ABE4-E379672A8A94}" srcOrd="0" destOrd="0" parTransId="{3345FD20-B13A-40CC-B4DF-9200329DC119}" sibTransId="{FB8D758D-01CD-489D-993C-62A3B0CA51A3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183BD665-C158-4E0A-B523-15DF17B69A18}" type="presOf" srcId="{F66099B6-DBBD-4AB0-82D2-877B80F846F7}" destId="{FD198AF8-9B6D-492B-BCCF-5B14789B523F}" srcOrd="0" destOrd="0" presId="urn:microsoft.com/office/officeart/2005/8/layout/vList2"/>
    <dgm:cxn modelId="{59D76242-380F-475A-833C-DAE8A09153A0}" srcId="{B6D9DE15-697B-42C2-B6A1-CE31260EED93}" destId="{9183685B-4655-4C5E-9B2B-4516CE9197C1}" srcOrd="0" destOrd="0" parTransId="{A1098123-23A8-496C-94CC-87293704C750}" sibTransId="{00D9F92F-3756-4A8F-A8D2-B1580CE8C1AC}"/>
    <dgm:cxn modelId="{1AAFD933-91BD-477F-A191-C2B7911F4D99}" srcId="{244CE93D-3CE9-480A-BC40-D5795AE4CC61}" destId="{586D97B4-DD66-47D5-8809-1AE6153E59A3}" srcOrd="0" destOrd="0" parTransId="{590D462A-5164-418D-A422-C09E195ADCF1}" sibTransId="{10767795-1AC0-4B79-9D2B-535177C7C85C}"/>
    <dgm:cxn modelId="{66DD5E39-13C9-43F4-8E70-393DB9EF847B}" type="presOf" srcId="{B371A1BA-9679-4AF2-ABE4-E379672A8A94}" destId="{A3D055C9-D29D-4E47-8921-6BD67F875901}" srcOrd="0" destOrd="0" presId="urn:microsoft.com/office/officeart/2005/8/layout/vList2"/>
    <dgm:cxn modelId="{B6F97374-F7CD-4F55-B3EC-E591E1A49829}" type="presOf" srcId="{B6D9DE15-697B-42C2-B6A1-CE31260EED93}" destId="{A1197DB1-D76C-4C01-8B50-B696C677B699}" srcOrd="0" destOrd="0" presId="urn:microsoft.com/office/officeart/2005/8/layout/vList2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746C65D4-0A32-4610-8B9B-A01592BB40A3}" srcId="{B9C32B05-62EA-407A-B21C-2310C7945705}" destId="{244CE93D-3CE9-480A-BC40-D5795AE4CC61}" srcOrd="4" destOrd="0" parTransId="{B26CFE49-55EC-4B92-8D65-F00D6B48420B}" sibTransId="{AA2C577D-A278-4959-857E-CDA154440386}"/>
    <dgm:cxn modelId="{08961636-A678-49E9-B6EF-7017C95F4497}" srcId="{EE62A4F6-4AC4-435B-990E-81A71CE8CAC7}" destId="{38FE19BE-E586-4DF3-B91B-1D742AB8BD33}" srcOrd="0" destOrd="0" parTransId="{329E2396-320C-40FB-AF8E-55E8DD22B24B}" sibTransId="{4EC995D2-B29F-4654-9017-7514885ABA18}"/>
    <dgm:cxn modelId="{47F6E824-C415-4750-8BCA-6EE47A86AE3C}" type="presOf" srcId="{42D71409-67F9-455C-8C6D-716D284AAA6B}" destId="{20DE0CAA-39FC-41B4-9154-3E63B63DEB1E}" srcOrd="0" destOrd="0" presId="urn:microsoft.com/office/officeart/2005/8/layout/vList2"/>
    <dgm:cxn modelId="{908C910C-970C-4426-8B0B-F809BD8F340E}" type="presOf" srcId="{244CE93D-3CE9-480A-BC40-D5795AE4CC61}" destId="{0C9E196C-7C62-40ED-90C5-9BF6102F9B4C}" srcOrd="0" destOrd="0" presId="urn:microsoft.com/office/officeart/2005/8/layout/vList2"/>
    <dgm:cxn modelId="{40513FB0-F94C-499F-9A0B-9E0341D0A0C2}" srcId="{B9C32B05-62EA-407A-B21C-2310C7945705}" destId="{B6D9DE15-697B-42C2-B6A1-CE31260EED93}" srcOrd="3" destOrd="0" parTransId="{EAC9FC21-5112-4CCF-8070-06ED15ED24ED}" sibTransId="{B605B681-1ACB-4650-8600-F9223ABDDC16}"/>
    <dgm:cxn modelId="{8E97BAFA-2445-4F55-AFBB-FC32F99A2CA4}" type="presOf" srcId="{EE62A4F6-4AC4-435B-990E-81A71CE8CAC7}" destId="{7DE15947-2DD6-4DA2-ADE2-AD26D97BEAEC}" srcOrd="0" destOrd="0" presId="urn:microsoft.com/office/officeart/2005/8/layout/vList2"/>
    <dgm:cxn modelId="{40792BEB-CB26-41D4-ACD6-EB7E300A27D4}" srcId="{42D71409-67F9-455C-8C6D-716D284AAA6B}" destId="{D1A33548-E2ED-4E18-803E-44612B9428A5}" srcOrd="0" destOrd="0" parTransId="{D0B5BDD6-6478-41B0-BCA5-16AEC06088DF}" sibTransId="{0CFA9B24-3E46-49B2-9EA5-981AFE53A02A}"/>
    <dgm:cxn modelId="{CEFA5652-3CA0-4419-8350-2D1E6DCE583E}" type="presOf" srcId="{9183685B-4655-4C5E-9B2B-4516CE9197C1}" destId="{5A74C9FC-9E28-49ED-8635-A219C34CB361}" srcOrd="0" destOrd="0" presId="urn:microsoft.com/office/officeart/2005/8/layout/vList2"/>
    <dgm:cxn modelId="{1EB955E2-91C8-40D2-8185-F8B99C0049DF}" type="presOf" srcId="{586D97B4-DD66-47D5-8809-1AE6153E59A3}" destId="{619E275E-B4CB-4A26-B490-8E84326596C6}" srcOrd="0" destOrd="0" presId="urn:microsoft.com/office/officeart/2005/8/layout/vList2"/>
    <dgm:cxn modelId="{A3310F86-97CD-4F5A-9824-E636B84FFC9E}" type="presParOf" srcId="{2D6CC8F4-FA96-41B6-BBA7-DA9AFACE8294}" destId="{20DE0CAA-39FC-41B4-9154-3E63B63DEB1E}" srcOrd="0" destOrd="0" presId="urn:microsoft.com/office/officeart/2005/8/layout/vList2"/>
    <dgm:cxn modelId="{CF9B8DFD-BE63-4FAB-A3C6-8126EB0E0F1C}" type="presParOf" srcId="{2D6CC8F4-FA96-41B6-BBA7-DA9AFACE8294}" destId="{C1EEBF41-EF24-49B7-93C0-A97FBF4ABFB2}" srcOrd="1" destOrd="0" presId="urn:microsoft.com/office/officeart/2005/8/layout/vList2"/>
    <dgm:cxn modelId="{2011E72D-8A0F-47F2-867A-70EEEEF0199D}" type="presParOf" srcId="{2D6CC8F4-FA96-41B6-BBA7-DA9AFACE8294}" destId="{FD198AF8-9B6D-492B-BCCF-5B14789B523F}" srcOrd="2" destOrd="0" presId="urn:microsoft.com/office/officeart/2005/8/layout/vList2"/>
    <dgm:cxn modelId="{8C560A05-C99A-4E23-B5A9-3346A6641BCD}" type="presParOf" srcId="{2D6CC8F4-FA96-41B6-BBA7-DA9AFACE8294}" destId="{A3D055C9-D29D-4E47-8921-6BD67F875901}" srcOrd="3" destOrd="0" presId="urn:microsoft.com/office/officeart/2005/8/layout/vList2"/>
    <dgm:cxn modelId="{2BBF296B-B563-475C-801D-8B3FEFB057E0}" type="presParOf" srcId="{2D6CC8F4-FA96-41B6-BBA7-DA9AFACE8294}" destId="{7DE15947-2DD6-4DA2-ADE2-AD26D97BEAEC}" srcOrd="4" destOrd="0" presId="urn:microsoft.com/office/officeart/2005/8/layout/vList2"/>
    <dgm:cxn modelId="{D3AEB730-2DD3-4C10-8DFC-342B9B110538}" type="presParOf" srcId="{2D6CC8F4-FA96-41B6-BBA7-DA9AFACE8294}" destId="{62BD204B-BAE4-4EEC-B5AA-703B7D4846DD}" srcOrd="5" destOrd="0" presId="urn:microsoft.com/office/officeart/2005/8/layout/vList2"/>
    <dgm:cxn modelId="{3C315DD3-B626-4755-9FD3-D0F405976BD1}" type="presParOf" srcId="{2D6CC8F4-FA96-41B6-BBA7-DA9AFACE8294}" destId="{A1197DB1-D76C-4C01-8B50-B696C677B699}" srcOrd="6" destOrd="0" presId="urn:microsoft.com/office/officeart/2005/8/layout/vList2"/>
    <dgm:cxn modelId="{AF67A366-4B20-4206-A93D-29536F8AF07A}" type="presParOf" srcId="{2D6CC8F4-FA96-41B6-BBA7-DA9AFACE8294}" destId="{5A74C9FC-9E28-49ED-8635-A219C34CB361}" srcOrd="7" destOrd="0" presId="urn:microsoft.com/office/officeart/2005/8/layout/vList2"/>
    <dgm:cxn modelId="{2CF1CE27-9733-4CE6-8B17-92FF02C121C5}" type="presParOf" srcId="{2D6CC8F4-FA96-41B6-BBA7-DA9AFACE8294}" destId="{0C9E196C-7C62-40ED-90C5-9BF6102F9B4C}" srcOrd="8" destOrd="0" presId="urn:microsoft.com/office/officeart/2005/8/layout/vList2"/>
    <dgm:cxn modelId="{24F9F40A-28F7-43D8-B532-672876513F20}" type="presParOf" srcId="{2D6CC8F4-FA96-41B6-BBA7-DA9AFACE8294}" destId="{619E275E-B4CB-4A26-B490-8E84326596C6}" srcOrd="9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pPr algn="ctr"/>
          <a:r>
            <a:rPr lang="en-US" sz="1800" dirty="0" err="1" smtClean="0">
              <a:latin typeface="+mn-lt"/>
              <a:cs typeface="Arial" panose="020B0604020202020204" pitchFamily="34" charset="0"/>
            </a:rPr>
            <a:t>Diagnóstico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 legal, </a:t>
          </a:r>
          <a:r>
            <a:rPr lang="en-US" sz="1800" dirty="0" err="1" smtClean="0">
              <a:latin typeface="+mn-lt"/>
              <a:cs typeface="Arial" panose="020B0604020202020204" pitchFamily="34" charset="0"/>
            </a:rPr>
            <a:t>procesos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 y </a:t>
          </a:r>
          <a:r>
            <a:rPr lang="en-US" sz="1800" dirty="0" err="1" smtClean="0">
              <a:latin typeface="+mn-lt"/>
              <a:cs typeface="Arial" panose="020B0604020202020204" pitchFamily="34" charset="0"/>
            </a:rPr>
            <a:t>tecnología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.</a:t>
          </a:r>
          <a:endParaRPr lang="en-US" sz="1800" dirty="0">
            <a:latin typeface="+mn-lt"/>
            <a:cs typeface="Arial" panose="020B0604020202020204" pitchFamily="34" charset="0"/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478B7D3C-9FB4-4BC6-90AC-49960560DECD}" type="sibTrans" cxnId="{2AA9C11F-1F1D-428E-801A-47EAA766C99D}">
      <dgm:prSet custT="1"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EE62A4F6-4AC4-435B-990E-81A71CE8CAC7}">
      <dgm:prSet phldrT="[Text]" custT="1"/>
      <dgm:spPr/>
      <dgm:t>
        <a:bodyPr/>
        <a:lstStyle/>
        <a:p>
          <a:pPr algn="ctr"/>
          <a:r>
            <a:rPr lang="en-US" sz="1800" dirty="0" err="1" smtClean="0">
              <a:latin typeface="+mn-lt"/>
              <a:cs typeface="Arial" panose="020B0604020202020204" pitchFamily="34" charset="0"/>
            </a:rPr>
            <a:t>Formular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+mn-lt"/>
              <a:cs typeface="Arial" panose="020B0604020202020204" pitchFamily="34" charset="0"/>
            </a:rPr>
            <a:t>ajustes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: legal, </a:t>
          </a:r>
          <a:r>
            <a:rPr lang="en-US" sz="1800" dirty="0" err="1" smtClean="0">
              <a:latin typeface="+mn-lt"/>
              <a:cs typeface="Arial" panose="020B0604020202020204" pitchFamily="34" charset="0"/>
            </a:rPr>
            <a:t>procesos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 y </a:t>
          </a:r>
          <a:r>
            <a:rPr lang="en-US" sz="1800" dirty="0" err="1" smtClean="0">
              <a:latin typeface="+mn-lt"/>
              <a:cs typeface="Arial" panose="020B0604020202020204" pitchFamily="34" charset="0"/>
            </a:rPr>
            <a:t>tecnología</a:t>
          </a:r>
          <a:endParaRPr lang="en-US" sz="1800" dirty="0">
            <a:latin typeface="+mn-lt"/>
            <a:cs typeface="Arial" panose="020B0604020202020204" pitchFamily="34" charset="0"/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389F9A93-0231-4877-8C41-5D5B8DD7AAC0}" type="sibTrans" cxnId="{3A2CECA6-0C5B-46BB-B7C6-7D37E9D210BD}">
      <dgm:prSet custT="1"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2A22E84C-3AA3-4E9C-AE5F-9C2FB0D7FB11}">
      <dgm:prSet phldrT="[Text]" custT="1"/>
      <dgm:spPr/>
      <dgm:t>
        <a:bodyPr/>
        <a:lstStyle/>
        <a:p>
          <a:pPr algn="ctr"/>
          <a:r>
            <a:rPr lang="en-US" sz="1800" dirty="0" err="1" smtClean="0">
              <a:latin typeface="+mn-lt"/>
              <a:cs typeface="Arial" panose="020B0604020202020204" pitchFamily="34" charset="0"/>
            </a:rPr>
            <a:t>Proponer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 un </a:t>
          </a:r>
          <a:r>
            <a:rPr lang="en-US" sz="1800" dirty="0" err="1" smtClean="0">
              <a:latin typeface="+mn-lt"/>
              <a:cs typeface="Arial" panose="020B0604020202020204" pitchFamily="34" charset="0"/>
            </a:rPr>
            <a:t>mapa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 de </a:t>
          </a:r>
          <a:r>
            <a:rPr lang="en-US" sz="1800" dirty="0" err="1" smtClean="0">
              <a:latin typeface="+mn-lt"/>
              <a:cs typeface="Arial" panose="020B0604020202020204" pitchFamily="34" charset="0"/>
            </a:rPr>
            <a:t>ruta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 con </a:t>
          </a:r>
          <a:r>
            <a:rPr lang="en-US" sz="1800" dirty="0" err="1" smtClean="0">
              <a:latin typeface="+mn-lt"/>
              <a:cs typeface="Arial" panose="020B0604020202020204" pitchFamily="34" charset="0"/>
            </a:rPr>
            <a:t>proyectos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  e </a:t>
          </a:r>
          <a:r>
            <a:rPr lang="en-US" sz="1800" dirty="0" err="1" smtClean="0">
              <a:latin typeface="+mn-lt"/>
              <a:cs typeface="Arial" panose="020B0604020202020204" pitchFamily="34" charset="0"/>
            </a:rPr>
            <a:t>iniciativas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 </a:t>
          </a:r>
          <a:endParaRPr lang="en-US" sz="1800" dirty="0">
            <a:latin typeface="+mn-lt"/>
            <a:cs typeface="Arial" panose="020B0604020202020204" pitchFamily="34" charset="0"/>
          </a:endParaRPr>
        </a:p>
      </dgm:t>
    </dgm:pt>
    <dgm:pt modelId="{6C025E55-DF42-4C5D-AFD5-6015FA053D46}" type="parTrans" cxnId="{BEB859E7-C343-408E-86A1-667C27EE5761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744EA591-F199-49C2-B63A-82709D96C729}" type="sibTrans" cxnId="{BEB859E7-C343-408E-86A1-667C27EE5761}">
      <dgm:prSet custT="1"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36045517-CEA4-4BE3-B836-C2B6BFE5649B}">
      <dgm:prSet phldrT="[Text]" custT="1"/>
      <dgm:spPr/>
      <dgm:t>
        <a:bodyPr/>
        <a:lstStyle/>
        <a:p>
          <a:pPr algn="ctr"/>
          <a:r>
            <a:rPr lang="en-US" sz="1800" dirty="0" err="1" smtClean="0">
              <a:latin typeface="+mn-lt"/>
              <a:cs typeface="Arial" panose="020B0604020202020204" pitchFamily="34" charset="0"/>
            </a:rPr>
            <a:t>Determinar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+mn-lt"/>
              <a:cs typeface="Arial" panose="020B0604020202020204" pitchFamily="34" charset="0"/>
            </a:rPr>
            <a:t>elementos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 claves de la </a:t>
          </a:r>
          <a:r>
            <a:rPr lang="en-US" sz="1800" dirty="0" err="1" smtClean="0">
              <a:latin typeface="+mn-lt"/>
              <a:cs typeface="Arial" panose="020B0604020202020204" pitchFamily="34" charset="0"/>
            </a:rPr>
            <a:t>estrategia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 de </a:t>
          </a:r>
          <a:r>
            <a:rPr lang="en-US" sz="1800" dirty="0" err="1" smtClean="0">
              <a:latin typeface="+mn-lt"/>
              <a:cs typeface="Arial" panose="020B0604020202020204" pitchFamily="34" charset="0"/>
            </a:rPr>
            <a:t>implementación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 del </a:t>
          </a:r>
          <a:r>
            <a:rPr lang="en-US" sz="1800" dirty="0" err="1" smtClean="0">
              <a:latin typeface="+mn-lt"/>
              <a:cs typeface="Arial" panose="020B0604020202020204" pitchFamily="34" charset="0"/>
            </a:rPr>
            <a:t>Programa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 </a:t>
          </a:r>
          <a:endParaRPr lang="en-US" sz="1800" dirty="0">
            <a:latin typeface="+mn-lt"/>
            <a:cs typeface="Arial" panose="020B0604020202020204" pitchFamily="34" charset="0"/>
          </a:endParaRPr>
        </a:p>
      </dgm:t>
    </dgm:pt>
    <dgm:pt modelId="{6231A36F-9B04-4B4A-917A-7E163AFFC956}" type="parTrans" cxnId="{4019353B-443B-4DED-AA6C-3C60E18414C7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BFF3C5ED-87D0-4709-A3B8-A7BF0668006A}" type="sibTrans" cxnId="{4019353B-443B-4DED-AA6C-3C60E18414C7}">
      <dgm:prSet/>
      <dgm:spPr/>
      <dgm:t>
        <a:bodyPr/>
        <a:lstStyle/>
        <a:p>
          <a:pPr algn="ctr"/>
          <a:endParaRPr lang="en-US" sz="1800">
            <a:latin typeface="+mn-lt"/>
          </a:endParaRPr>
        </a:p>
      </dgm:t>
    </dgm:pt>
    <dgm:pt modelId="{5118FE25-2557-44AE-8C8B-AAC3F1650AAE}" type="pres">
      <dgm:prSet presAssocID="{B9C32B05-62EA-407A-B21C-2310C79457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D85E70-71E5-4CBB-8B0E-2138F7F7B1E2}" type="pres">
      <dgm:prSet presAssocID="{B9C32B05-62EA-407A-B21C-2310C7945705}" presName="dummyMaxCanvas" presStyleCnt="0">
        <dgm:presLayoutVars/>
      </dgm:prSet>
      <dgm:spPr/>
    </dgm:pt>
    <dgm:pt modelId="{0A28437F-CBEA-4A97-A5DE-90E6891BA1A2}" type="pres">
      <dgm:prSet presAssocID="{B9C32B05-62EA-407A-B21C-2310C794570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EE5250-C489-465A-9ED4-92DAF99972AC}" type="pres">
      <dgm:prSet presAssocID="{B9C32B05-62EA-407A-B21C-2310C7945705}" presName="FourNodes_2" presStyleLbl="node1" presStyleIdx="1" presStyleCnt="4" custScaleX="1068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E49265-2EE6-497D-BD6D-058B393672FF}" type="pres">
      <dgm:prSet presAssocID="{B9C32B05-62EA-407A-B21C-2310C7945705}" presName="FourNodes_3" presStyleLbl="node1" presStyleIdx="2" presStyleCnt="4" custScaleX="1040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046673-EEA9-4386-97C2-A64FD7614788}" type="pres">
      <dgm:prSet presAssocID="{B9C32B05-62EA-407A-B21C-2310C794570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023CDE-B3C1-44C2-A674-B7323CEC19F9}" type="pres">
      <dgm:prSet presAssocID="{B9C32B05-62EA-407A-B21C-2310C794570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30C501-268B-41E9-91DB-9C3B41240049}" type="pres">
      <dgm:prSet presAssocID="{B9C32B05-62EA-407A-B21C-2310C794570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11680F-80CB-49DF-A116-4F5FE412FB80}" type="pres">
      <dgm:prSet presAssocID="{B9C32B05-62EA-407A-B21C-2310C794570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5499A5-0859-4842-B8C3-7C2283B3F131}" type="pres">
      <dgm:prSet presAssocID="{B9C32B05-62EA-407A-B21C-2310C794570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2101EE-441A-4789-8250-E0C8C4DBDE8A}" type="pres">
      <dgm:prSet presAssocID="{B9C32B05-62EA-407A-B21C-2310C794570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3A5EA0-CEF4-4946-8AA4-D95F8A525229}" type="pres">
      <dgm:prSet presAssocID="{B9C32B05-62EA-407A-B21C-2310C794570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646949-D021-4D0D-ABB1-FB1415E9C008}" type="pres">
      <dgm:prSet presAssocID="{B9C32B05-62EA-407A-B21C-2310C794570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019353B-443B-4DED-AA6C-3C60E18414C7}" srcId="{B9C32B05-62EA-407A-B21C-2310C7945705}" destId="{36045517-CEA4-4BE3-B836-C2B6BFE5649B}" srcOrd="3" destOrd="0" parTransId="{6231A36F-9B04-4B4A-917A-7E163AFFC956}" sibTransId="{BFF3C5ED-87D0-4709-A3B8-A7BF0668006A}"/>
    <dgm:cxn modelId="{BEB859E7-C343-408E-86A1-667C27EE5761}" srcId="{B9C32B05-62EA-407A-B21C-2310C7945705}" destId="{2A22E84C-3AA3-4E9C-AE5F-9C2FB0D7FB11}" srcOrd="2" destOrd="0" parTransId="{6C025E55-DF42-4C5D-AFD5-6015FA053D46}" sibTransId="{744EA591-F199-49C2-B63A-82709D96C729}"/>
    <dgm:cxn modelId="{9E3BBF1E-364F-42F0-82B7-74AC64A240A2}" type="presOf" srcId="{36045517-CEA4-4BE3-B836-C2B6BFE5649B}" destId="{FE646949-D021-4D0D-ABB1-FB1415E9C008}" srcOrd="1" destOrd="0" presId="urn:microsoft.com/office/officeart/2005/8/layout/vProcess5"/>
    <dgm:cxn modelId="{5383743F-1181-49C5-B1EA-94E8187274D8}" type="presOf" srcId="{2A22E84C-3AA3-4E9C-AE5F-9C2FB0D7FB11}" destId="{1B3A5EA0-CEF4-4946-8AA4-D95F8A525229}" srcOrd="1" destOrd="0" presId="urn:microsoft.com/office/officeart/2005/8/layout/vProcess5"/>
    <dgm:cxn modelId="{4BCE561B-A679-46CB-B7DB-16BCCE13F0F9}" type="presOf" srcId="{2A22E84C-3AA3-4E9C-AE5F-9C2FB0D7FB11}" destId="{5AE49265-2EE6-497D-BD6D-058B393672FF}" srcOrd="0" destOrd="0" presId="urn:microsoft.com/office/officeart/2005/8/layout/vProcess5"/>
    <dgm:cxn modelId="{07FDBFAE-91E2-4FE1-822C-9987D61B73F1}" type="presOf" srcId="{42D71409-67F9-455C-8C6D-716D284AAA6B}" destId="{0A28437F-CBEA-4A97-A5DE-90E6891BA1A2}" srcOrd="0" destOrd="0" presId="urn:microsoft.com/office/officeart/2005/8/layout/vProcess5"/>
    <dgm:cxn modelId="{75B38ED9-F745-4188-80FA-3DB7FC9C0247}" type="presOf" srcId="{EE62A4F6-4AC4-435B-990E-81A71CE8CAC7}" destId="{BBEE5250-C489-465A-9ED4-92DAF99972AC}" srcOrd="0" destOrd="0" presId="urn:microsoft.com/office/officeart/2005/8/layout/vProcess5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6580AF95-FA31-433C-9BE6-F3E3BD27A69C}" type="presOf" srcId="{744EA591-F199-49C2-B63A-82709D96C729}" destId="{0E11680F-80CB-49DF-A116-4F5FE412FB80}" srcOrd="0" destOrd="0" presId="urn:microsoft.com/office/officeart/2005/8/layout/vProcess5"/>
    <dgm:cxn modelId="{7E5F1F8E-AB86-4827-9640-BE1E381AA3E5}" type="presOf" srcId="{B9C32B05-62EA-407A-B21C-2310C7945705}" destId="{5118FE25-2557-44AE-8C8B-AAC3F1650AAE}" srcOrd="0" destOrd="0" presId="urn:microsoft.com/office/officeart/2005/8/layout/vProcess5"/>
    <dgm:cxn modelId="{3A2CECA6-0C5B-46BB-B7C6-7D37E9D210BD}" srcId="{B9C32B05-62EA-407A-B21C-2310C7945705}" destId="{EE62A4F6-4AC4-435B-990E-81A71CE8CAC7}" srcOrd="1" destOrd="0" parTransId="{F287B947-7343-4FA2-B288-B23A59FFAE31}" sibTransId="{389F9A93-0231-4877-8C41-5D5B8DD7AAC0}"/>
    <dgm:cxn modelId="{BBB3951D-9B35-4CEE-9633-43387BBE764A}" type="presOf" srcId="{EE62A4F6-4AC4-435B-990E-81A71CE8CAC7}" destId="{332101EE-441A-4789-8250-E0C8C4DBDE8A}" srcOrd="1" destOrd="0" presId="urn:microsoft.com/office/officeart/2005/8/layout/vProcess5"/>
    <dgm:cxn modelId="{BBAF503A-1E05-43DD-9E4F-43C412B34830}" type="presOf" srcId="{42D71409-67F9-455C-8C6D-716D284AAA6B}" destId="{5F5499A5-0859-4842-B8C3-7C2283B3F131}" srcOrd="1" destOrd="0" presId="urn:microsoft.com/office/officeart/2005/8/layout/vProcess5"/>
    <dgm:cxn modelId="{91A866CE-3D37-4F74-A848-16AE77C8090A}" type="presOf" srcId="{36045517-CEA4-4BE3-B836-C2B6BFE5649B}" destId="{8C046673-EEA9-4386-97C2-A64FD7614788}" srcOrd="0" destOrd="0" presId="urn:microsoft.com/office/officeart/2005/8/layout/vProcess5"/>
    <dgm:cxn modelId="{CCD440C9-B3C0-481A-9428-D1DA506CF2CC}" type="presOf" srcId="{389F9A93-0231-4877-8C41-5D5B8DD7AAC0}" destId="{A830C501-268B-41E9-91DB-9C3B41240049}" srcOrd="0" destOrd="0" presId="urn:microsoft.com/office/officeart/2005/8/layout/vProcess5"/>
    <dgm:cxn modelId="{6807C5E0-8ECD-440F-ADDF-B7ABA247DFFD}" type="presOf" srcId="{478B7D3C-9FB4-4BC6-90AC-49960560DECD}" destId="{FD023CDE-B3C1-44C2-A674-B7323CEC19F9}" srcOrd="0" destOrd="0" presId="urn:microsoft.com/office/officeart/2005/8/layout/vProcess5"/>
    <dgm:cxn modelId="{5AEE97B7-D53D-419A-8EE5-BEF0AA5084F2}" type="presParOf" srcId="{5118FE25-2557-44AE-8C8B-AAC3F1650AAE}" destId="{24D85E70-71E5-4CBB-8B0E-2138F7F7B1E2}" srcOrd="0" destOrd="0" presId="urn:microsoft.com/office/officeart/2005/8/layout/vProcess5"/>
    <dgm:cxn modelId="{D2B18DBC-94A3-48A7-96F6-6F0842BDDCCE}" type="presParOf" srcId="{5118FE25-2557-44AE-8C8B-AAC3F1650AAE}" destId="{0A28437F-CBEA-4A97-A5DE-90E6891BA1A2}" srcOrd="1" destOrd="0" presId="urn:microsoft.com/office/officeart/2005/8/layout/vProcess5"/>
    <dgm:cxn modelId="{D4113C1D-E9FE-4C9E-A626-0224ACEEEE77}" type="presParOf" srcId="{5118FE25-2557-44AE-8C8B-AAC3F1650AAE}" destId="{BBEE5250-C489-465A-9ED4-92DAF99972AC}" srcOrd="2" destOrd="0" presId="urn:microsoft.com/office/officeart/2005/8/layout/vProcess5"/>
    <dgm:cxn modelId="{9A9AE5DB-EC6D-41D0-B205-81DFF28DF239}" type="presParOf" srcId="{5118FE25-2557-44AE-8C8B-AAC3F1650AAE}" destId="{5AE49265-2EE6-497D-BD6D-058B393672FF}" srcOrd="3" destOrd="0" presId="urn:microsoft.com/office/officeart/2005/8/layout/vProcess5"/>
    <dgm:cxn modelId="{E6FE1790-B8FD-4324-9064-CB5A26FC01B1}" type="presParOf" srcId="{5118FE25-2557-44AE-8C8B-AAC3F1650AAE}" destId="{8C046673-EEA9-4386-97C2-A64FD7614788}" srcOrd="4" destOrd="0" presId="urn:microsoft.com/office/officeart/2005/8/layout/vProcess5"/>
    <dgm:cxn modelId="{6C46E45B-0BA6-43D7-8818-D70737E20589}" type="presParOf" srcId="{5118FE25-2557-44AE-8C8B-AAC3F1650AAE}" destId="{FD023CDE-B3C1-44C2-A674-B7323CEC19F9}" srcOrd="5" destOrd="0" presId="urn:microsoft.com/office/officeart/2005/8/layout/vProcess5"/>
    <dgm:cxn modelId="{54529BB9-BE4D-472A-953A-ACADD921AD73}" type="presParOf" srcId="{5118FE25-2557-44AE-8C8B-AAC3F1650AAE}" destId="{A830C501-268B-41E9-91DB-9C3B41240049}" srcOrd="6" destOrd="0" presId="urn:microsoft.com/office/officeart/2005/8/layout/vProcess5"/>
    <dgm:cxn modelId="{6331391D-AE42-4D67-9FA8-50E7412EB482}" type="presParOf" srcId="{5118FE25-2557-44AE-8C8B-AAC3F1650AAE}" destId="{0E11680F-80CB-49DF-A116-4F5FE412FB80}" srcOrd="7" destOrd="0" presId="urn:microsoft.com/office/officeart/2005/8/layout/vProcess5"/>
    <dgm:cxn modelId="{F03E35E1-A4B6-489A-9715-F0F903A88311}" type="presParOf" srcId="{5118FE25-2557-44AE-8C8B-AAC3F1650AAE}" destId="{5F5499A5-0859-4842-B8C3-7C2283B3F131}" srcOrd="8" destOrd="0" presId="urn:microsoft.com/office/officeart/2005/8/layout/vProcess5"/>
    <dgm:cxn modelId="{4C99B224-04AA-43EF-9219-5FF756C94E19}" type="presParOf" srcId="{5118FE25-2557-44AE-8C8B-AAC3F1650AAE}" destId="{332101EE-441A-4789-8250-E0C8C4DBDE8A}" srcOrd="9" destOrd="0" presId="urn:microsoft.com/office/officeart/2005/8/layout/vProcess5"/>
    <dgm:cxn modelId="{3FFDE2EC-D413-4EE1-A447-C064F04FB213}" type="presParOf" srcId="{5118FE25-2557-44AE-8C8B-AAC3F1650AAE}" destId="{1B3A5EA0-CEF4-4946-8AA4-D95F8A525229}" srcOrd="10" destOrd="0" presId="urn:microsoft.com/office/officeart/2005/8/layout/vProcess5"/>
    <dgm:cxn modelId="{0909F039-B574-41B5-B901-D3248532ED8C}" type="presParOf" srcId="{5118FE25-2557-44AE-8C8B-AAC3F1650AAE}" destId="{FE646949-D021-4D0D-ABB1-FB1415E9C008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9/3/layout/PhasedProcess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6099B6-DBBD-4AB0-82D2-877B80F846F7}">
      <dgm:prSet phldrT="[Text]"/>
      <dgm:spPr/>
      <dgm:t>
        <a:bodyPr/>
        <a:lstStyle/>
        <a:p>
          <a:r>
            <a:rPr lang="en-US" dirty="0" err="1" smtClean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rPr>
            <a:t>Cierro</a:t>
          </a:r>
          <a:r>
            <a:rPr lang="en-US" dirty="0" smtClean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dirty="0">
            <a:solidFill>
              <a:srgbClr val="0D263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62A4F6-4AC4-435B-990E-81A71CE8CAC7}">
      <dgm:prSet phldrT="[Text]"/>
      <dgm:spPr/>
      <dgm:t>
        <a:bodyPr/>
        <a:lstStyle/>
        <a:p>
          <a:r>
            <a:rPr lang="en-US" dirty="0" smtClean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rPr>
            <a:t>Legal</a:t>
          </a:r>
        </a:p>
        <a:p>
          <a:r>
            <a:rPr lang="en-US" dirty="0" err="1" smtClean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endParaRPr lang="en-US" dirty="0" smtClean="0">
            <a:solidFill>
              <a:srgbClr val="0D263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dirty="0" err="1" smtClean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rPr>
            <a:t>Tecnología</a:t>
          </a:r>
          <a:endParaRPr lang="en-US" dirty="0">
            <a:solidFill>
              <a:srgbClr val="0D263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284C3-4A70-4432-8F33-E75A802B3330}">
      <dgm:prSet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Brechas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4831E6-2FC9-4DDA-81FB-5FA418568D07}" type="parTrans" cxnId="{2DC24386-BC50-4BAB-8571-16CB10C2603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50B82D-84BB-4747-B282-ABB339EBA294}" type="sibTrans" cxnId="{2DC24386-BC50-4BAB-8571-16CB10C2603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E06941-9820-4827-8B16-CD80CC49F78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300" dirty="0" err="1" smtClean="0">
              <a:latin typeface="Arial" panose="020B0604020202020204" pitchFamily="34" charset="0"/>
              <a:cs typeface="Arial" panose="020B0604020202020204" pitchFamily="34" charset="0"/>
            </a:rPr>
            <a:t>Situación</a:t>
          </a:r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dirty="0" err="1" smtClean="0">
              <a:latin typeface="Arial" panose="020B0604020202020204" pitchFamily="34" charset="0"/>
              <a:cs typeface="Arial" panose="020B0604020202020204" pitchFamily="34" charset="0"/>
            </a:rPr>
            <a:t>Futura</a:t>
          </a:r>
          <a:endParaRPr lang="en-US" sz="13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A3C92-8966-4E2F-82E4-2E09E22674B2}" type="parTrans" cxnId="{C99CE395-39F6-46B4-938C-9BF085685D1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8FC55B-E61F-445C-956E-0BB2202254CA}" type="sibTrans" cxnId="{C99CE395-39F6-46B4-938C-9BF085685D1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2E84C-3AA3-4E9C-AE5F-9C2FB0D7FB11}">
      <dgm:prSet phldrT="[Text]"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025E55-DF42-4C5D-AFD5-6015FA053D46}" type="parTrans" cxnId="{BEB859E7-C343-408E-86A1-667C27EE57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4EA591-F199-49C2-B63A-82709D96C729}" type="sibTrans" cxnId="{BEB859E7-C343-408E-86A1-667C27EE57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DACFBF-2A78-45C9-A7C4-5E5DBC674760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21796C-71AB-4354-A1D4-3BF0025298A5}" type="parTrans" cxnId="{2B98897D-9937-49AC-9FE9-6629E91203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FE7E5A-DC73-423B-998C-02943CF263BF}" type="sibTrans" cxnId="{2B98897D-9937-49AC-9FE9-6629E91203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39594C-4AE1-4221-9751-E4FBA9469435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90E5E0-265B-4677-A3EF-FCD0DFDF4F41}" type="parTrans" cxnId="{7AF91B96-DA69-42D6-83DE-0E63677A4C4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4E3063-747B-4761-B46E-8C06B2EF3C55}" type="sibTrans" cxnId="{7AF91B96-DA69-42D6-83DE-0E63677A4C4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045517-CEA4-4BE3-B836-C2B6BFE5649B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1A36F-9B04-4B4A-917A-7E163AFFC956}" type="parTrans" cxnId="{4019353B-443B-4DED-AA6C-3C60E18414C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F3C5ED-87D0-4709-A3B8-A7BF0668006A}" type="sibTrans" cxnId="{4019353B-443B-4DED-AA6C-3C60E18414C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0CC072-E78D-486A-BD24-8CD6CE5683E0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20FCA-41FE-42D4-8C71-85751017ADFF}" type="parTrans" cxnId="{5670A7D8-BA42-4857-8679-D269077AD7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1204A-BC8E-4B62-854A-DFB2104323F5}" type="sibTrans" cxnId="{5670A7D8-BA42-4857-8679-D269077AD7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4D9B44-8949-42CE-A3F5-920CF85E6D38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B81A4-D793-40B9-964C-9DA3AF17B95D}" type="parTrans" cxnId="{F091E13E-CC91-4760-8919-F8E7FA115B3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DC803C-5DBD-4EEE-A68A-AC8585F1A4EB}" type="sibTrans" cxnId="{F091E13E-CC91-4760-8919-F8E7FA115B3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7219F-BDB2-48EB-9EEB-3133522D132E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rPr>
            <a:t>Legal</a:t>
          </a:r>
        </a:p>
        <a:p>
          <a:r>
            <a:rPr lang="en-US" sz="1400" dirty="0" err="1" smtClean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rPr>
            <a:t>Procesos</a:t>
          </a:r>
          <a:endParaRPr lang="en-US" sz="1400" dirty="0" smtClean="0">
            <a:solidFill>
              <a:srgbClr val="0D2634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400" dirty="0" err="1" smtClean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rPr>
            <a:t>Tecnología</a:t>
          </a:r>
          <a:endParaRPr lang="en-US" sz="1400" dirty="0">
            <a:solidFill>
              <a:srgbClr val="0D263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880A5-0F00-4315-A5DF-1FE656798601}">
      <dgm:prSet phldrT="[Text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Situación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Actual</a:t>
          </a:r>
        </a:p>
        <a:p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8C41D-2640-4669-83ED-E0CD35701C8E}" type="sibTrans" cxnId="{24F8CBE2-5003-4E69-A772-6B98F2B051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3BB1F9-5857-4B43-8BF5-6589AA2CB759}" type="parTrans" cxnId="{24F8CBE2-5003-4E69-A772-6B98F2B051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A9DE36-F50E-421D-909C-6615876CD2DD}" type="pres">
      <dgm:prSet presAssocID="{B9C32B05-62EA-407A-B21C-2310C7945705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31421B-FD17-4D79-86AA-9B87F67BC3A1}" type="pres">
      <dgm:prSet presAssocID="{B9C32B05-62EA-407A-B21C-2310C7945705}" presName="arc1" presStyleLbl="node1" presStyleIdx="0" presStyleCnt="4"/>
      <dgm:spPr>
        <a:solidFill>
          <a:srgbClr val="92D050"/>
        </a:solidFill>
      </dgm:spPr>
      <dgm:t>
        <a:bodyPr/>
        <a:lstStyle/>
        <a:p>
          <a:endParaRPr lang="es-EC"/>
        </a:p>
      </dgm:t>
    </dgm:pt>
    <dgm:pt modelId="{95C7B6C5-0509-4199-9EFB-EEA3663BFEE5}" type="pres">
      <dgm:prSet presAssocID="{B9C32B05-62EA-407A-B21C-2310C7945705}" presName="arc3" presStyleLbl="node1" presStyleIdx="1" presStyleCnt="4"/>
      <dgm:spPr>
        <a:solidFill>
          <a:schemeClr val="accent4"/>
        </a:solidFill>
      </dgm:spPr>
      <dgm:t>
        <a:bodyPr/>
        <a:lstStyle/>
        <a:p>
          <a:endParaRPr lang="es-EC"/>
        </a:p>
      </dgm:t>
    </dgm:pt>
    <dgm:pt modelId="{08796612-E099-4431-9BE5-AB379FE20B25}" type="pres">
      <dgm:prSet presAssocID="{B9C32B05-62EA-407A-B21C-2310C7945705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56647-7996-4DEA-87D3-066D05820130}" type="pres">
      <dgm:prSet presAssocID="{B9C32B05-62EA-407A-B21C-2310C7945705}" presName="arc2" presStyleLbl="node1" presStyleIdx="2" presStyleCnt="4"/>
      <dgm:spPr>
        <a:solidFill>
          <a:schemeClr val="accent4"/>
        </a:solidFill>
      </dgm:spPr>
      <dgm:t>
        <a:bodyPr/>
        <a:lstStyle/>
        <a:p>
          <a:endParaRPr lang="es-EC"/>
        </a:p>
      </dgm:t>
    </dgm:pt>
    <dgm:pt modelId="{95A60688-EE71-476E-A4D7-ECBC60D482AA}" type="pres">
      <dgm:prSet presAssocID="{B9C32B05-62EA-407A-B21C-2310C7945705}" presName="arc4" presStyleLbl="node1" presStyleIdx="3" presStyleCnt="4"/>
      <dgm:spPr/>
      <dgm:t>
        <a:bodyPr/>
        <a:lstStyle/>
        <a:p>
          <a:endParaRPr lang="es-EC"/>
        </a:p>
      </dgm:t>
    </dgm:pt>
    <dgm:pt modelId="{FDEBABFB-0FA5-492E-AD49-CDA1A6F25DF6}" type="pres">
      <dgm:prSet presAssocID="{B9C32B05-62EA-407A-B21C-2310C7945705}" presName="parentText3" presStyleLbl="revTx" presStyleIdx="1" presStyleCnt="3" custScaleY="213484" custLinFactNeighborY="537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5AC22-C098-4DFB-B353-B6EE19CB5D3D}" type="pres">
      <dgm:prSet presAssocID="{B9C32B05-62EA-407A-B21C-2310C7945705}" presName="middleComposite" presStyleCnt="0"/>
      <dgm:spPr/>
      <dgm:t>
        <a:bodyPr/>
        <a:lstStyle/>
        <a:p>
          <a:endParaRPr lang="es-EC"/>
        </a:p>
      </dgm:t>
    </dgm:pt>
    <dgm:pt modelId="{3C2A9B88-23AD-4943-ABDD-E23F5E453ECB}" type="pres">
      <dgm:prSet presAssocID="{6CF284C3-4A70-4432-8F33-E75A802B3330}" presName="circ1" presStyleLbl="vennNode1" presStyleIdx="0" presStyleCnt="4"/>
      <dgm:spPr/>
      <dgm:t>
        <a:bodyPr/>
        <a:lstStyle/>
        <a:p>
          <a:endParaRPr lang="en-US"/>
        </a:p>
      </dgm:t>
    </dgm:pt>
    <dgm:pt modelId="{BB6913D4-830D-484C-AB95-4AAF45A8A357}" type="pres">
      <dgm:prSet presAssocID="{6CF284C3-4A70-4432-8F33-E75A802B3330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E969A8D-0F35-4BE7-B96E-E4D994CFFD21}" type="pres">
      <dgm:prSet presAssocID="{B9C32B05-62EA-407A-B21C-2310C7945705}" presName="leftComposite" presStyleCnt="0"/>
      <dgm:spPr/>
      <dgm:t>
        <a:bodyPr/>
        <a:lstStyle/>
        <a:p>
          <a:endParaRPr lang="es-EC"/>
        </a:p>
      </dgm:t>
    </dgm:pt>
    <dgm:pt modelId="{B61E46CA-5F51-4E8C-BE74-F9EB0CDBC621}" type="pres">
      <dgm:prSet presAssocID="{3AF880A5-0F00-4315-A5DF-1FE656798601}" presName="childText1_1" presStyleLbl="vennNode1" presStyleIdx="1" presStyleCnt="4" custScaleX="155643" custScaleY="149116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CD3B6E30-B0D8-484A-9C18-D74FAF002C3D}" type="pres">
      <dgm:prSet presAssocID="{3AF880A5-0F00-4315-A5DF-1FE656798601}" presName="ellipse1" presStyleLbl="vennNode1" presStyleIdx="2" presStyleCnt="4" custScaleX="18571" custScaleY="18567" custLinFactY="-146863" custLinFactNeighborX="-22005" custLinFactNeighborY="-200000"/>
      <dgm:spPr>
        <a:solidFill>
          <a:schemeClr val="bg1"/>
        </a:solidFill>
      </dgm:spPr>
      <dgm:t>
        <a:bodyPr/>
        <a:lstStyle/>
        <a:p>
          <a:endParaRPr lang="es-EC"/>
        </a:p>
      </dgm:t>
    </dgm:pt>
    <dgm:pt modelId="{CEBC71CE-F8BA-44DC-9639-DDBFCA44A8FF}" type="pres">
      <dgm:prSet presAssocID="{3AF880A5-0F00-4315-A5DF-1FE656798601}" presName="ellipse2" presStyleLbl="vennNode1" presStyleIdx="3" presStyleCnt="4" custScaleX="18571" custScaleY="18567" custLinFactX="-100000" custLinFactY="-161566" custLinFactNeighborX="-149247" custLinFactNeighborY="-200000"/>
      <dgm:spPr>
        <a:solidFill>
          <a:schemeClr val="bg1"/>
        </a:solidFill>
      </dgm:spPr>
      <dgm:t>
        <a:bodyPr/>
        <a:lstStyle/>
        <a:p>
          <a:endParaRPr lang="es-EC"/>
        </a:p>
      </dgm:t>
    </dgm:pt>
    <dgm:pt modelId="{E053637C-7545-4ECA-ADB3-B6FDC32DC291}" type="pres">
      <dgm:prSet presAssocID="{B9C32B05-62EA-407A-B21C-2310C7945705}" presName="rightChild" presStyleLbl="node2" presStyleIdx="0" presStyleCnt="1" custScaleX="113245" custScaleY="11240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5B6A475-5FAD-4A6A-BC6D-F334391391DB}" type="pres">
      <dgm:prSet presAssocID="{B9C32B05-62EA-407A-B21C-2310C7945705}" presName="parentText1" presStyleLbl="revTx" presStyleIdx="2" presStyleCnt="3" custScaleY="189561" custLinFactNeighborX="-1573" custLinFactNeighborY="6867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859E7-C343-408E-86A1-667C27EE5761}" srcId="{B9C32B05-62EA-407A-B21C-2310C7945705}" destId="{2A22E84C-3AA3-4E9C-AE5F-9C2FB0D7FB11}" srcOrd="3" destOrd="0" parTransId="{6C025E55-DF42-4C5D-AFD5-6015FA053D46}" sibTransId="{744EA591-F199-49C2-B63A-82709D96C729}"/>
    <dgm:cxn modelId="{C99CE395-39F6-46B4-938C-9BF085685D1A}" srcId="{EE62A4F6-4AC4-435B-990E-81A71CE8CAC7}" destId="{3CE06941-9820-4827-8B16-CD80CC49F780}" srcOrd="0" destOrd="0" parTransId="{141A3C92-8966-4E2F-82E4-2E09E22674B2}" sibTransId="{F58FC55B-E61F-445C-956E-0BB2202254CA}"/>
    <dgm:cxn modelId="{24F8CBE2-5003-4E69-A772-6B98F2B05181}" srcId="{8EA7219F-BDB2-48EB-9EEB-3133522D132E}" destId="{3AF880A5-0F00-4315-A5DF-1FE656798601}" srcOrd="0" destOrd="0" parTransId="{A13BB1F9-5857-4B43-8BF5-6589AA2CB759}" sibTransId="{C198C41D-2640-4669-83ED-E0CD35701C8E}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4019353B-443B-4DED-AA6C-3C60E18414C7}" srcId="{B9C32B05-62EA-407A-B21C-2310C7945705}" destId="{36045517-CEA4-4BE3-B836-C2B6BFE5649B}" srcOrd="4" destOrd="0" parTransId="{6231A36F-9B04-4B4A-917A-7E163AFFC956}" sibTransId="{BFF3C5ED-87D0-4709-A3B8-A7BF0668006A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58AD7EEF-D408-406B-87EE-4691D4C30668}" srcId="{B9C32B05-62EA-407A-B21C-2310C7945705}" destId="{8EA7219F-BDB2-48EB-9EEB-3133522D132E}" srcOrd="0" destOrd="0" parTransId="{3EE8403A-CB7C-4815-85BD-AEBCAEB71B37}" sibTransId="{C94B7947-85DC-4B21-BB99-DF8438356F98}"/>
    <dgm:cxn modelId="{6B303F78-866B-412A-A1C1-1E6B76A0266A}" type="presOf" srcId="{6CF284C3-4A70-4432-8F33-E75A802B3330}" destId="{3C2A9B88-23AD-4943-ABDD-E23F5E453ECB}" srcOrd="0" destOrd="0" presId="urn:microsoft.com/office/officeart/2009/3/layout/PhasedProcess"/>
    <dgm:cxn modelId="{79C96177-9715-48D8-BCB2-807CA6E6E104}" type="presOf" srcId="{EE62A4F6-4AC4-435B-990E-81A71CE8CAC7}" destId="{FDEBABFB-0FA5-492E-AD49-CDA1A6F25DF6}" srcOrd="0" destOrd="0" presId="urn:microsoft.com/office/officeart/2009/3/layout/PhasedProcess"/>
    <dgm:cxn modelId="{F190F083-C96B-43E9-B111-D251B802B3BB}" type="presOf" srcId="{6CF284C3-4A70-4432-8F33-E75A802B3330}" destId="{BB6913D4-830D-484C-AB95-4AAF45A8A357}" srcOrd="1" destOrd="0" presId="urn:microsoft.com/office/officeart/2009/3/layout/PhasedProcess"/>
    <dgm:cxn modelId="{7D32A8FD-A4F5-4211-BDCA-AA6F575F1A50}" type="presOf" srcId="{B9C32B05-62EA-407A-B21C-2310C7945705}" destId="{51A9DE36-F50E-421D-909C-6615876CD2DD}" srcOrd="0" destOrd="0" presId="urn:microsoft.com/office/officeart/2009/3/layout/PhasedProcess"/>
    <dgm:cxn modelId="{F542E9A8-FD92-4519-BD7E-8DF71CC866C2}" type="presOf" srcId="{8EA7219F-BDB2-48EB-9EEB-3133522D132E}" destId="{A5B6A475-5FAD-4A6A-BC6D-F334391391DB}" srcOrd="0" destOrd="0" presId="urn:microsoft.com/office/officeart/2009/3/layout/PhasedProcess"/>
    <dgm:cxn modelId="{2DC24386-BC50-4BAB-8571-16CB10C2603C}" srcId="{F66099B6-DBBD-4AB0-82D2-877B80F846F7}" destId="{6CF284C3-4A70-4432-8F33-E75A802B3330}" srcOrd="0" destOrd="0" parTransId="{044831E6-2FC9-4DDA-81FB-5FA418568D07}" sibTransId="{CD50B82D-84BB-4747-B282-ABB339EBA294}"/>
    <dgm:cxn modelId="{5670A7D8-BA42-4857-8679-D269077AD7D7}" srcId="{36045517-CEA4-4BE3-B836-C2B6BFE5649B}" destId="{110CC072-E78D-486A-BD24-8CD6CE5683E0}" srcOrd="0" destOrd="0" parTransId="{EFE20FCA-41FE-42D4-8C71-85751017ADFF}" sibTransId="{C901204A-BC8E-4B62-854A-DFB2104323F5}"/>
    <dgm:cxn modelId="{2B98897D-9937-49AC-9FE9-6629E912033A}" srcId="{2A22E84C-3AA3-4E9C-AE5F-9C2FB0D7FB11}" destId="{9ADACFBF-2A78-45C9-A7C4-5E5DBC674760}" srcOrd="0" destOrd="0" parTransId="{E121796C-71AB-4354-A1D4-3BF0025298A5}" sibTransId="{F3FE7E5A-DC73-423B-998C-02943CF263BF}"/>
    <dgm:cxn modelId="{7AF91B96-DA69-42D6-83DE-0E63677A4C47}" srcId="{2A22E84C-3AA3-4E9C-AE5F-9C2FB0D7FB11}" destId="{6C39594C-4AE1-4221-9751-E4FBA9469435}" srcOrd="1" destOrd="0" parTransId="{EA90E5E0-265B-4677-A3EF-FCD0DFDF4F41}" sibTransId="{F04E3063-747B-4761-B46E-8C06B2EF3C55}"/>
    <dgm:cxn modelId="{F091E13E-CC91-4760-8919-F8E7FA115B30}" srcId="{36045517-CEA4-4BE3-B836-C2B6BFE5649B}" destId="{F64D9B44-8949-42CE-A3F5-920CF85E6D38}" srcOrd="1" destOrd="0" parTransId="{81AB81A4-D793-40B9-964C-9DA3AF17B95D}" sibTransId="{ECDC803C-5DBD-4EEE-A68A-AC8585F1A4EB}"/>
    <dgm:cxn modelId="{B4954724-4F5A-4143-B6FF-ECCF169AA163}" type="presOf" srcId="{F66099B6-DBBD-4AB0-82D2-877B80F846F7}" destId="{08796612-E099-4431-9BE5-AB379FE20B25}" srcOrd="0" destOrd="0" presId="urn:microsoft.com/office/officeart/2009/3/layout/PhasedProcess"/>
    <dgm:cxn modelId="{0032E4FF-3ECC-44AA-966C-595586EC06BC}" type="presOf" srcId="{3AF880A5-0F00-4315-A5DF-1FE656798601}" destId="{B61E46CA-5F51-4E8C-BE74-F9EB0CDBC621}" srcOrd="0" destOrd="0" presId="urn:microsoft.com/office/officeart/2009/3/layout/PhasedProcess"/>
    <dgm:cxn modelId="{6AB63FF5-7DFD-4493-BD31-5D98F8C79041}" type="presOf" srcId="{3CE06941-9820-4827-8B16-CD80CC49F780}" destId="{E053637C-7545-4ECA-ADB3-B6FDC32DC291}" srcOrd="0" destOrd="0" presId="urn:microsoft.com/office/officeart/2009/3/layout/PhasedProcess"/>
    <dgm:cxn modelId="{EEA569DE-32AE-4CE8-89A4-1B3150BDC031}" type="presParOf" srcId="{51A9DE36-F50E-421D-909C-6615876CD2DD}" destId="{8D31421B-FD17-4D79-86AA-9B87F67BC3A1}" srcOrd="0" destOrd="0" presId="urn:microsoft.com/office/officeart/2009/3/layout/PhasedProcess"/>
    <dgm:cxn modelId="{5836A3FF-FECD-47A3-A935-A75DB13CED3B}" type="presParOf" srcId="{51A9DE36-F50E-421D-909C-6615876CD2DD}" destId="{95C7B6C5-0509-4199-9EFB-EEA3663BFEE5}" srcOrd="1" destOrd="0" presId="urn:microsoft.com/office/officeart/2009/3/layout/PhasedProcess"/>
    <dgm:cxn modelId="{B6A86BDB-D49A-4819-8A74-AE0B439C3EEE}" type="presParOf" srcId="{51A9DE36-F50E-421D-909C-6615876CD2DD}" destId="{08796612-E099-4431-9BE5-AB379FE20B25}" srcOrd="2" destOrd="0" presId="urn:microsoft.com/office/officeart/2009/3/layout/PhasedProcess"/>
    <dgm:cxn modelId="{3E551276-2188-4299-8CD5-75A87A1EC6DB}" type="presParOf" srcId="{51A9DE36-F50E-421D-909C-6615876CD2DD}" destId="{FC256647-7996-4DEA-87D3-066D05820130}" srcOrd="3" destOrd="0" presId="urn:microsoft.com/office/officeart/2009/3/layout/PhasedProcess"/>
    <dgm:cxn modelId="{8A52736C-CB9D-44BE-92D6-3271B442E37F}" type="presParOf" srcId="{51A9DE36-F50E-421D-909C-6615876CD2DD}" destId="{95A60688-EE71-476E-A4D7-ECBC60D482AA}" srcOrd="4" destOrd="0" presId="urn:microsoft.com/office/officeart/2009/3/layout/PhasedProcess"/>
    <dgm:cxn modelId="{BF6D61AC-F663-4868-ACAA-2818F9B021F3}" type="presParOf" srcId="{51A9DE36-F50E-421D-909C-6615876CD2DD}" destId="{FDEBABFB-0FA5-492E-AD49-CDA1A6F25DF6}" srcOrd="5" destOrd="0" presId="urn:microsoft.com/office/officeart/2009/3/layout/PhasedProcess"/>
    <dgm:cxn modelId="{BC3FE6DB-1759-4916-92B1-FBB5BC8CB0BA}" type="presParOf" srcId="{51A9DE36-F50E-421D-909C-6615876CD2DD}" destId="{A485AC22-C098-4DFB-B353-B6EE19CB5D3D}" srcOrd="6" destOrd="0" presId="urn:microsoft.com/office/officeart/2009/3/layout/PhasedProcess"/>
    <dgm:cxn modelId="{C4AC4371-801C-4DCD-A8A9-A145DEFA712E}" type="presParOf" srcId="{A485AC22-C098-4DFB-B353-B6EE19CB5D3D}" destId="{3C2A9B88-23AD-4943-ABDD-E23F5E453ECB}" srcOrd="0" destOrd="0" presId="urn:microsoft.com/office/officeart/2009/3/layout/PhasedProcess"/>
    <dgm:cxn modelId="{60B7E562-6FB7-4119-A6DD-A909634BCAE6}" type="presParOf" srcId="{A485AC22-C098-4DFB-B353-B6EE19CB5D3D}" destId="{BB6913D4-830D-484C-AB95-4AAF45A8A357}" srcOrd="1" destOrd="0" presId="urn:microsoft.com/office/officeart/2009/3/layout/PhasedProcess"/>
    <dgm:cxn modelId="{146139B3-B451-43F0-AAF9-D87F2E87EA40}" type="presParOf" srcId="{51A9DE36-F50E-421D-909C-6615876CD2DD}" destId="{3E969A8D-0F35-4BE7-B96E-E4D994CFFD21}" srcOrd="7" destOrd="0" presId="urn:microsoft.com/office/officeart/2009/3/layout/PhasedProcess"/>
    <dgm:cxn modelId="{5C370125-5DCB-45E3-B245-E11482ABA928}" type="presParOf" srcId="{3E969A8D-0F35-4BE7-B96E-E4D994CFFD21}" destId="{B61E46CA-5F51-4E8C-BE74-F9EB0CDBC621}" srcOrd="0" destOrd="0" presId="urn:microsoft.com/office/officeart/2009/3/layout/PhasedProcess"/>
    <dgm:cxn modelId="{DADE4951-D92E-457F-BEA2-31CEF5108170}" type="presParOf" srcId="{3E969A8D-0F35-4BE7-B96E-E4D994CFFD21}" destId="{CD3B6E30-B0D8-484A-9C18-D74FAF002C3D}" srcOrd="1" destOrd="0" presId="urn:microsoft.com/office/officeart/2009/3/layout/PhasedProcess"/>
    <dgm:cxn modelId="{2F289721-CC14-4140-AE81-E30F0722F20B}" type="presParOf" srcId="{3E969A8D-0F35-4BE7-B96E-E4D994CFFD21}" destId="{CEBC71CE-F8BA-44DC-9639-DDBFCA44A8FF}" srcOrd="2" destOrd="0" presId="urn:microsoft.com/office/officeart/2009/3/layout/PhasedProcess"/>
    <dgm:cxn modelId="{32A37713-929A-400D-8B8A-0BC656FD37D6}" type="presParOf" srcId="{51A9DE36-F50E-421D-909C-6615876CD2DD}" destId="{E053637C-7545-4ECA-ADB3-B6FDC32DC291}" srcOrd="8" destOrd="0" presId="urn:microsoft.com/office/officeart/2009/3/layout/PhasedProcess"/>
    <dgm:cxn modelId="{453526B6-8E12-42E4-876A-782260AE4B71}" type="presParOf" srcId="{51A9DE36-F50E-421D-909C-6615876CD2DD}" destId="{A5B6A475-5FAD-4A6A-BC6D-F334391391DB}" srcOrd="9" destOrd="0" presId="urn:microsoft.com/office/officeart/2009/3/layout/Phased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9/3/layout/PhasedProcess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1400" dirty="0" err="1" smtClean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rPr>
            <a:t>Cierro</a:t>
          </a:r>
          <a:r>
            <a:rPr lang="en-US" sz="1400" dirty="0" smtClean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900" dirty="0">
            <a:solidFill>
              <a:srgbClr val="0D263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62A4F6-4AC4-435B-990E-81A71CE8CAC7}">
      <dgm:prSet phldrT="[Text]"/>
      <dgm:spPr/>
      <dgm:t>
        <a:bodyPr/>
        <a:lstStyle/>
        <a:p>
          <a:endParaRPr lang="en-US" dirty="0">
            <a:solidFill>
              <a:srgbClr val="0D263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284C3-4A70-4432-8F33-E75A802B3330}">
      <dgm:prSet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Brecha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4831E6-2FC9-4DDA-81FB-5FA418568D07}" type="parTrans" cxnId="{2DC24386-BC50-4BAB-8571-16CB10C2603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50B82D-84BB-4747-B282-ABB339EBA294}" type="sibTrans" cxnId="{2DC24386-BC50-4BAB-8571-16CB10C2603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E06941-9820-4827-8B16-CD80CC49F78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300" dirty="0" err="1" smtClean="0">
              <a:latin typeface="Arial" panose="020B0604020202020204" pitchFamily="34" charset="0"/>
              <a:cs typeface="Arial" panose="020B0604020202020204" pitchFamily="34" charset="0"/>
            </a:rPr>
            <a:t>Situación</a:t>
          </a:r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dirty="0" err="1" smtClean="0">
              <a:latin typeface="Arial" panose="020B0604020202020204" pitchFamily="34" charset="0"/>
              <a:cs typeface="Arial" panose="020B0604020202020204" pitchFamily="34" charset="0"/>
            </a:rPr>
            <a:t>Futura</a:t>
          </a:r>
          <a:endParaRPr lang="en-US" sz="13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A3C92-8966-4E2F-82E4-2E09E22674B2}" type="parTrans" cxnId="{C99CE395-39F6-46B4-938C-9BF085685D1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8FC55B-E61F-445C-956E-0BB2202254CA}" type="sibTrans" cxnId="{C99CE395-39F6-46B4-938C-9BF085685D1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2E84C-3AA3-4E9C-AE5F-9C2FB0D7FB11}">
      <dgm:prSet phldrT="[Text]"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025E55-DF42-4C5D-AFD5-6015FA053D46}" type="parTrans" cxnId="{BEB859E7-C343-408E-86A1-667C27EE57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4EA591-F199-49C2-B63A-82709D96C729}" type="sibTrans" cxnId="{BEB859E7-C343-408E-86A1-667C27EE57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DACFBF-2A78-45C9-A7C4-5E5DBC674760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21796C-71AB-4354-A1D4-3BF0025298A5}" type="parTrans" cxnId="{2B98897D-9937-49AC-9FE9-6629E91203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FE7E5A-DC73-423B-998C-02943CF263BF}" type="sibTrans" cxnId="{2B98897D-9937-49AC-9FE9-6629E91203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39594C-4AE1-4221-9751-E4FBA9469435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90E5E0-265B-4677-A3EF-FCD0DFDF4F41}" type="parTrans" cxnId="{7AF91B96-DA69-42D6-83DE-0E63677A4C4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4E3063-747B-4761-B46E-8C06B2EF3C55}" type="sibTrans" cxnId="{7AF91B96-DA69-42D6-83DE-0E63677A4C4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045517-CEA4-4BE3-B836-C2B6BFE5649B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1A36F-9B04-4B4A-917A-7E163AFFC956}" type="parTrans" cxnId="{4019353B-443B-4DED-AA6C-3C60E18414C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F3C5ED-87D0-4709-A3B8-A7BF0668006A}" type="sibTrans" cxnId="{4019353B-443B-4DED-AA6C-3C60E18414C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0CC072-E78D-486A-BD24-8CD6CE5683E0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20FCA-41FE-42D4-8C71-85751017ADFF}" type="parTrans" cxnId="{5670A7D8-BA42-4857-8679-D269077AD7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1204A-BC8E-4B62-854A-DFB2104323F5}" type="sibTrans" cxnId="{5670A7D8-BA42-4857-8679-D269077AD7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4D9B44-8949-42CE-A3F5-920CF85E6D38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B81A4-D793-40B9-964C-9DA3AF17B95D}" type="parTrans" cxnId="{F091E13E-CC91-4760-8919-F8E7FA115B3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DC803C-5DBD-4EEE-A68A-AC8585F1A4EB}" type="sibTrans" cxnId="{F091E13E-CC91-4760-8919-F8E7FA115B3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880A5-0F00-4315-A5DF-1FE656798601}">
      <dgm:prSet phldrT="[Text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Situación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Actual</a:t>
          </a:r>
        </a:p>
        <a:p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8C41D-2640-4669-83ED-E0CD35701C8E}" type="sibTrans" cxnId="{24F8CBE2-5003-4E69-A772-6B98F2B051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3BB1F9-5857-4B43-8BF5-6589AA2CB759}" type="parTrans" cxnId="{24F8CBE2-5003-4E69-A772-6B98F2B051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7219F-BDB2-48EB-9EEB-3133522D132E}">
      <dgm:prSet phldrT="[Text]" custT="1"/>
      <dgm:spPr/>
      <dgm:t>
        <a:bodyPr/>
        <a:lstStyle/>
        <a:p>
          <a:endParaRPr lang="en-US" sz="1400" dirty="0">
            <a:solidFill>
              <a:srgbClr val="0D263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A9DE36-F50E-421D-909C-6615876CD2DD}" type="pres">
      <dgm:prSet presAssocID="{B9C32B05-62EA-407A-B21C-2310C7945705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31421B-FD17-4D79-86AA-9B87F67BC3A1}" type="pres">
      <dgm:prSet presAssocID="{B9C32B05-62EA-407A-B21C-2310C7945705}" presName="arc1" presStyleLbl="node1" presStyleIdx="0" presStyleCnt="4" custLinFactNeighborX="-16132" custLinFactNeighborY="176"/>
      <dgm:spPr>
        <a:solidFill>
          <a:srgbClr val="92D050"/>
        </a:solidFill>
      </dgm:spPr>
      <dgm:t>
        <a:bodyPr/>
        <a:lstStyle/>
        <a:p>
          <a:endParaRPr lang="es-EC"/>
        </a:p>
      </dgm:t>
    </dgm:pt>
    <dgm:pt modelId="{95C7B6C5-0509-4199-9EFB-EEA3663BFEE5}" type="pres">
      <dgm:prSet presAssocID="{B9C32B05-62EA-407A-B21C-2310C7945705}" presName="arc3" presStyleLbl="node1" presStyleIdx="1" presStyleCnt="4"/>
      <dgm:spPr>
        <a:solidFill>
          <a:schemeClr val="accent4"/>
        </a:solidFill>
      </dgm:spPr>
      <dgm:t>
        <a:bodyPr/>
        <a:lstStyle/>
        <a:p>
          <a:endParaRPr lang="es-EC"/>
        </a:p>
      </dgm:t>
    </dgm:pt>
    <dgm:pt modelId="{08796612-E099-4431-9BE5-AB379FE20B25}" type="pres">
      <dgm:prSet presAssocID="{B9C32B05-62EA-407A-B21C-2310C7945705}" presName="parentText2" presStyleLbl="revTx" presStyleIdx="0" presStyleCnt="3" custLinFactNeighborX="-280" custLinFactNeighborY="21641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56647-7996-4DEA-87D3-066D05820130}" type="pres">
      <dgm:prSet presAssocID="{B9C32B05-62EA-407A-B21C-2310C7945705}" presName="arc2" presStyleLbl="node1" presStyleIdx="2" presStyleCnt="4"/>
      <dgm:spPr>
        <a:solidFill>
          <a:schemeClr val="accent4"/>
        </a:solidFill>
      </dgm:spPr>
      <dgm:t>
        <a:bodyPr/>
        <a:lstStyle/>
        <a:p>
          <a:endParaRPr lang="es-EC"/>
        </a:p>
      </dgm:t>
    </dgm:pt>
    <dgm:pt modelId="{95A60688-EE71-476E-A4D7-ECBC60D482AA}" type="pres">
      <dgm:prSet presAssocID="{B9C32B05-62EA-407A-B21C-2310C7945705}" presName="arc4" presStyleLbl="node1" presStyleIdx="3" presStyleCnt="4" custLinFactNeighborX="21499"/>
      <dgm:spPr/>
      <dgm:t>
        <a:bodyPr/>
        <a:lstStyle/>
        <a:p>
          <a:endParaRPr lang="es-EC"/>
        </a:p>
      </dgm:t>
    </dgm:pt>
    <dgm:pt modelId="{FDEBABFB-0FA5-492E-AD49-CDA1A6F25DF6}" type="pres">
      <dgm:prSet presAssocID="{B9C32B05-62EA-407A-B21C-2310C7945705}" presName="parentText3" presStyleLbl="revTx" presStyleIdx="1" presStyleCnt="3" custScaleY="213484" custLinFactNeighborY="537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5AC22-C098-4DFB-B353-B6EE19CB5D3D}" type="pres">
      <dgm:prSet presAssocID="{B9C32B05-62EA-407A-B21C-2310C7945705}" presName="middleComposite" presStyleCnt="0"/>
      <dgm:spPr/>
      <dgm:t>
        <a:bodyPr/>
        <a:lstStyle/>
        <a:p>
          <a:endParaRPr lang="es-EC"/>
        </a:p>
      </dgm:t>
    </dgm:pt>
    <dgm:pt modelId="{3C2A9B88-23AD-4943-ABDD-E23F5E453ECB}" type="pres">
      <dgm:prSet presAssocID="{6CF284C3-4A70-4432-8F33-E75A802B3330}" presName="circ1" presStyleLbl="vennNode1" presStyleIdx="0" presStyleCnt="4"/>
      <dgm:spPr/>
      <dgm:t>
        <a:bodyPr/>
        <a:lstStyle/>
        <a:p>
          <a:endParaRPr lang="en-US"/>
        </a:p>
      </dgm:t>
    </dgm:pt>
    <dgm:pt modelId="{BB6913D4-830D-484C-AB95-4AAF45A8A357}" type="pres">
      <dgm:prSet presAssocID="{6CF284C3-4A70-4432-8F33-E75A802B3330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E969A8D-0F35-4BE7-B96E-E4D994CFFD21}" type="pres">
      <dgm:prSet presAssocID="{B9C32B05-62EA-407A-B21C-2310C7945705}" presName="leftComposite" presStyleCnt="0"/>
      <dgm:spPr/>
      <dgm:t>
        <a:bodyPr/>
        <a:lstStyle/>
        <a:p>
          <a:endParaRPr lang="es-EC"/>
        </a:p>
      </dgm:t>
    </dgm:pt>
    <dgm:pt modelId="{B61E46CA-5F51-4E8C-BE74-F9EB0CDBC621}" type="pres">
      <dgm:prSet presAssocID="{3AF880A5-0F00-4315-A5DF-1FE656798601}" presName="childText1_1" presStyleLbl="vennNode1" presStyleIdx="1" presStyleCnt="4" custScaleX="155643" custScaleY="149116" custLinFactNeighborX="-43519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CD3B6E30-B0D8-484A-9C18-D74FAF002C3D}" type="pres">
      <dgm:prSet presAssocID="{3AF880A5-0F00-4315-A5DF-1FE656798601}" presName="ellipse1" presStyleLbl="vennNode1" presStyleIdx="2" presStyleCnt="4" custScaleX="18571" custScaleY="18567" custLinFactY="-146863" custLinFactNeighborX="-22005" custLinFactNeighborY="-200000"/>
      <dgm:spPr>
        <a:solidFill>
          <a:schemeClr val="bg1"/>
        </a:solidFill>
      </dgm:spPr>
      <dgm:t>
        <a:bodyPr/>
        <a:lstStyle/>
        <a:p>
          <a:endParaRPr lang="es-EC"/>
        </a:p>
      </dgm:t>
    </dgm:pt>
    <dgm:pt modelId="{CEBC71CE-F8BA-44DC-9639-DDBFCA44A8FF}" type="pres">
      <dgm:prSet presAssocID="{3AF880A5-0F00-4315-A5DF-1FE656798601}" presName="ellipse2" presStyleLbl="vennNode1" presStyleIdx="3" presStyleCnt="4" custScaleX="18571" custScaleY="18567" custLinFactX="-100000" custLinFactY="-161566" custLinFactNeighborX="-149247" custLinFactNeighborY="-200000"/>
      <dgm:spPr>
        <a:solidFill>
          <a:schemeClr val="bg1"/>
        </a:solidFill>
      </dgm:spPr>
      <dgm:t>
        <a:bodyPr/>
        <a:lstStyle/>
        <a:p>
          <a:endParaRPr lang="es-EC"/>
        </a:p>
      </dgm:t>
    </dgm:pt>
    <dgm:pt modelId="{E053637C-7545-4ECA-ADB3-B6FDC32DC291}" type="pres">
      <dgm:prSet presAssocID="{B9C32B05-62EA-407A-B21C-2310C7945705}" presName="rightChild" presStyleLbl="node2" presStyleIdx="0" presStyleCnt="1" custScaleX="113245" custScaleY="112408" custLinFactNeighborX="4310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5B6A475-5FAD-4A6A-BC6D-F334391391DB}" type="pres">
      <dgm:prSet presAssocID="{B9C32B05-62EA-407A-B21C-2310C7945705}" presName="parentText1" presStyleLbl="revTx" presStyleIdx="2" presStyleCnt="3" custScaleY="189561" custLinFactNeighborX="-1573" custLinFactNeighborY="6867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859E7-C343-408E-86A1-667C27EE5761}" srcId="{B9C32B05-62EA-407A-B21C-2310C7945705}" destId="{2A22E84C-3AA3-4E9C-AE5F-9C2FB0D7FB11}" srcOrd="3" destOrd="0" parTransId="{6C025E55-DF42-4C5D-AFD5-6015FA053D46}" sibTransId="{744EA591-F199-49C2-B63A-82709D96C729}"/>
    <dgm:cxn modelId="{C99CE395-39F6-46B4-938C-9BF085685D1A}" srcId="{EE62A4F6-4AC4-435B-990E-81A71CE8CAC7}" destId="{3CE06941-9820-4827-8B16-CD80CC49F780}" srcOrd="0" destOrd="0" parTransId="{141A3C92-8966-4E2F-82E4-2E09E22674B2}" sibTransId="{F58FC55B-E61F-445C-956E-0BB2202254CA}"/>
    <dgm:cxn modelId="{CB300574-4EA9-42CE-B8DD-E795083FAA03}" type="presOf" srcId="{3AF880A5-0F00-4315-A5DF-1FE656798601}" destId="{B61E46CA-5F51-4E8C-BE74-F9EB0CDBC621}" srcOrd="0" destOrd="0" presId="urn:microsoft.com/office/officeart/2009/3/layout/PhasedProcess"/>
    <dgm:cxn modelId="{C087A14E-686C-4892-9EF8-5C9D5A5C76F2}" type="presOf" srcId="{B9C32B05-62EA-407A-B21C-2310C7945705}" destId="{51A9DE36-F50E-421D-909C-6615876CD2DD}" srcOrd="0" destOrd="0" presId="urn:microsoft.com/office/officeart/2009/3/layout/PhasedProcess"/>
    <dgm:cxn modelId="{24F8CBE2-5003-4E69-A772-6B98F2B05181}" srcId="{8EA7219F-BDB2-48EB-9EEB-3133522D132E}" destId="{3AF880A5-0F00-4315-A5DF-1FE656798601}" srcOrd="0" destOrd="0" parTransId="{A13BB1F9-5857-4B43-8BF5-6589AA2CB759}" sibTransId="{C198C41D-2640-4669-83ED-E0CD35701C8E}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5ABA9C00-B3FE-4475-84DF-BA6C9C4E84AB}" type="presOf" srcId="{F66099B6-DBBD-4AB0-82D2-877B80F846F7}" destId="{08796612-E099-4431-9BE5-AB379FE20B25}" srcOrd="0" destOrd="0" presId="urn:microsoft.com/office/officeart/2009/3/layout/PhasedProcess"/>
    <dgm:cxn modelId="{4019353B-443B-4DED-AA6C-3C60E18414C7}" srcId="{B9C32B05-62EA-407A-B21C-2310C7945705}" destId="{36045517-CEA4-4BE3-B836-C2B6BFE5649B}" srcOrd="4" destOrd="0" parTransId="{6231A36F-9B04-4B4A-917A-7E163AFFC956}" sibTransId="{BFF3C5ED-87D0-4709-A3B8-A7BF0668006A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58AD7EEF-D408-406B-87EE-4691D4C30668}" srcId="{B9C32B05-62EA-407A-B21C-2310C7945705}" destId="{8EA7219F-BDB2-48EB-9EEB-3133522D132E}" srcOrd="0" destOrd="0" parTransId="{3EE8403A-CB7C-4815-85BD-AEBCAEB71B37}" sibTransId="{C94B7947-85DC-4B21-BB99-DF8438356F98}"/>
    <dgm:cxn modelId="{CDF00C22-AD96-4F72-8EEF-5A8EF98DEF1C}" type="presOf" srcId="{6CF284C3-4A70-4432-8F33-E75A802B3330}" destId="{BB6913D4-830D-484C-AB95-4AAF45A8A357}" srcOrd="1" destOrd="0" presId="urn:microsoft.com/office/officeart/2009/3/layout/PhasedProcess"/>
    <dgm:cxn modelId="{70012074-A838-48C0-8048-B829C6ADEB2A}" type="presOf" srcId="{6CF284C3-4A70-4432-8F33-E75A802B3330}" destId="{3C2A9B88-23AD-4943-ABDD-E23F5E453ECB}" srcOrd="0" destOrd="0" presId="urn:microsoft.com/office/officeart/2009/3/layout/PhasedProcess"/>
    <dgm:cxn modelId="{30441A92-49F2-40D4-B124-708ABF3DB7A3}" type="presOf" srcId="{EE62A4F6-4AC4-435B-990E-81A71CE8CAC7}" destId="{FDEBABFB-0FA5-492E-AD49-CDA1A6F25DF6}" srcOrd="0" destOrd="0" presId="urn:microsoft.com/office/officeart/2009/3/layout/PhasedProcess"/>
    <dgm:cxn modelId="{0E798E6F-E61F-4DCF-87BE-272676EA90DC}" type="presOf" srcId="{8EA7219F-BDB2-48EB-9EEB-3133522D132E}" destId="{A5B6A475-5FAD-4A6A-BC6D-F334391391DB}" srcOrd="0" destOrd="0" presId="urn:microsoft.com/office/officeart/2009/3/layout/PhasedProcess"/>
    <dgm:cxn modelId="{2DC24386-BC50-4BAB-8571-16CB10C2603C}" srcId="{F66099B6-DBBD-4AB0-82D2-877B80F846F7}" destId="{6CF284C3-4A70-4432-8F33-E75A802B3330}" srcOrd="0" destOrd="0" parTransId="{044831E6-2FC9-4DDA-81FB-5FA418568D07}" sibTransId="{CD50B82D-84BB-4747-B282-ABB339EBA294}"/>
    <dgm:cxn modelId="{2B98897D-9937-49AC-9FE9-6629E912033A}" srcId="{2A22E84C-3AA3-4E9C-AE5F-9C2FB0D7FB11}" destId="{9ADACFBF-2A78-45C9-A7C4-5E5DBC674760}" srcOrd="0" destOrd="0" parTransId="{E121796C-71AB-4354-A1D4-3BF0025298A5}" sibTransId="{F3FE7E5A-DC73-423B-998C-02943CF263BF}"/>
    <dgm:cxn modelId="{5670A7D8-BA42-4857-8679-D269077AD7D7}" srcId="{36045517-CEA4-4BE3-B836-C2B6BFE5649B}" destId="{110CC072-E78D-486A-BD24-8CD6CE5683E0}" srcOrd="0" destOrd="0" parTransId="{EFE20FCA-41FE-42D4-8C71-85751017ADFF}" sibTransId="{C901204A-BC8E-4B62-854A-DFB2104323F5}"/>
    <dgm:cxn modelId="{7AF91B96-DA69-42D6-83DE-0E63677A4C47}" srcId="{2A22E84C-3AA3-4E9C-AE5F-9C2FB0D7FB11}" destId="{6C39594C-4AE1-4221-9751-E4FBA9469435}" srcOrd="1" destOrd="0" parTransId="{EA90E5E0-265B-4677-A3EF-FCD0DFDF4F41}" sibTransId="{F04E3063-747B-4761-B46E-8C06B2EF3C55}"/>
    <dgm:cxn modelId="{C2BD9488-6C33-4312-9B23-3260395D1DAB}" type="presOf" srcId="{3CE06941-9820-4827-8B16-CD80CC49F780}" destId="{E053637C-7545-4ECA-ADB3-B6FDC32DC291}" srcOrd="0" destOrd="0" presId="urn:microsoft.com/office/officeart/2009/3/layout/PhasedProcess"/>
    <dgm:cxn modelId="{F091E13E-CC91-4760-8919-F8E7FA115B30}" srcId="{36045517-CEA4-4BE3-B836-C2B6BFE5649B}" destId="{F64D9B44-8949-42CE-A3F5-920CF85E6D38}" srcOrd="1" destOrd="0" parTransId="{81AB81A4-D793-40B9-964C-9DA3AF17B95D}" sibTransId="{ECDC803C-5DBD-4EEE-A68A-AC8585F1A4EB}"/>
    <dgm:cxn modelId="{56E617A4-9B83-4E0F-8865-4B73663C96E0}" type="presParOf" srcId="{51A9DE36-F50E-421D-909C-6615876CD2DD}" destId="{8D31421B-FD17-4D79-86AA-9B87F67BC3A1}" srcOrd="0" destOrd="0" presId="urn:microsoft.com/office/officeart/2009/3/layout/PhasedProcess"/>
    <dgm:cxn modelId="{090B97A7-D304-4B8D-9D89-C5D14752686A}" type="presParOf" srcId="{51A9DE36-F50E-421D-909C-6615876CD2DD}" destId="{95C7B6C5-0509-4199-9EFB-EEA3663BFEE5}" srcOrd="1" destOrd="0" presId="urn:microsoft.com/office/officeart/2009/3/layout/PhasedProcess"/>
    <dgm:cxn modelId="{897BCEB8-A0B8-494D-B897-D1D9BAFD2EED}" type="presParOf" srcId="{51A9DE36-F50E-421D-909C-6615876CD2DD}" destId="{08796612-E099-4431-9BE5-AB379FE20B25}" srcOrd="2" destOrd="0" presId="urn:microsoft.com/office/officeart/2009/3/layout/PhasedProcess"/>
    <dgm:cxn modelId="{6E401D44-B6BB-4BF0-A64B-0D278964BE3B}" type="presParOf" srcId="{51A9DE36-F50E-421D-909C-6615876CD2DD}" destId="{FC256647-7996-4DEA-87D3-066D05820130}" srcOrd="3" destOrd="0" presId="urn:microsoft.com/office/officeart/2009/3/layout/PhasedProcess"/>
    <dgm:cxn modelId="{F6900D97-587C-4A55-A5F2-9F69347A31EB}" type="presParOf" srcId="{51A9DE36-F50E-421D-909C-6615876CD2DD}" destId="{95A60688-EE71-476E-A4D7-ECBC60D482AA}" srcOrd="4" destOrd="0" presId="urn:microsoft.com/office/officeart/2009/3/layout/PhasedProcess"/>
    <dgm:cxn modelId="{7534395C-EB2C-4116-9DEF-266511A97F3F}" type="presParOf" srcId="{51A9DE36-F50E-421D-909C-6615876CD2DD}" destId="{FDEBABFB-0FA5-492E-AD49-CDA1A6F25DF6}" srcOrd="5" destOrd="0" presId="urn:microsoft.com/office/officeart/2009/3/layout/PhasedProcess"/>
    <dgm:cxn modelId="{FDC98536-9384-40CF-8FA8-571D635B5FEB}" type="presParOf" srcId="{51A9DE36-F50E-421D-909C-6615876CD2DD}" destId="{A485AC22-C098-4DFB-B353-B6EE19CB5D3D}" srcOrd="6" destOrd="0" presId="urn:microsoft.com/office/officeart/2009/3/layout/PhasedProcess"/>
    <dgm:cxn modelId="{290B883F-1286-4135-927B-DE9BDE432EE6}" type="presParOf" srcId="{A485AC22-C098-4DFB-B353-B6EE19CB5D3D}" destId="{3C2A9B88-23AD-4943-ABDD-E23F5E453ECB}" srcOrd="0" destOrd="0" presId="urn:microsoft.com/office/officeart/2009/3/layout/PhasedProcess"/>
    <dgm:cxn modelId="{74118F69-87E3-4ACC-9F63-FEFCD3C24C14}" type="presParOf" srcId="{A485AC22-C098-4DFB-B353-B6EE19CB5D3D}" destId="{BB6913D4-830D-484C-AB95-4AAF45A8A357}" srcOrd="1" destOrd="0" presId="urn:microsoft.com/office/officeart/2009/3/layout/PhasedProcess"/>
    <dgm:cxn modelId="{1014386B-B588-41BE-BBAD-8F5E9B58C9CE}" type="presParOf" srcId="{51A9DE36-F50E-421D-909C-6615876CD2DD}" destId="{3E969A8D-0F35-4BE7-B96E-E4D994CFFD21}" srcOrd="7" destOrd="0" presId="urn:microsoft.com/office/officeart/2009/3/layout/PhasedProcess"/>
    <dgm:cxn modelId="{08B3CA52-0AFC-4FC1-AF18-02B110AE857A}" type="presParOf" srcId="{3E969A8D-0F35-4BE7-B96E-E4D994CFFD21}" destId="{B61E46CA-5F51-4E8C-BE74-F9EB0CDBC621}" srcOrd="0" destOrd="0" presId="urn:microsoft.com/office/officeart/2009/3/layout/PhasedProcess"/>
    <dgm:cxn modelId="{AF2C4633-65BA-473E-A9FC-97A9C4FDC138}" type="presParOf" srcId="{3E969A8D-0F35-4BE7-B96E-E4D994CFFD21}" destId="{CD3B6E30-B0D8-484A-9C18-D74FAF002C3D}" srcOrd="1" destOrd="0" presId="urn:microsoft.com/office/officeart/2009/3/layout/PhasedProcess"/>
    <dgm:cxn modelId="{1E1CBA29-7F19-4082-8A29-5ED4BF0E5F9C}" type="presParOf" srcId="{3E969A8D-0F35-4BE7-B96E-E4D994CFFD21}" destId="{CEBC71CE-F8BA-44DC-9639-DDBFCA44A8FF}" srcOrd="2" destOrd="0" presId="urn:microsoft.com/office/officeart/2009/3/layout/PhasedProcess"/>
    <dgm:cxn modelId="{E4E2F91D-9461-4A4C-815A-F8F4F3A8AA51}" type="presParOf" srcId="{51A9DE36-F50E-421D-909C-6615876CD2DD}" destId="{E053637C-7545-4ECA-ADB3-B6FDC32DC291}" srcOrd="8" destOrd="0" presId="urn:microsoft.com/office/officeart/2009/3/layout/PhasedProcess"/>
    <dgm:cxn modelId="{44BEB904-72C9-44DD-A117-E11B1BC76784}" type="presParOf" srcId="{51A9DE36-F50E-421D-909C-6615876CD2DD}" destId="{A5B6A475-5FAD-4A6A-BC6D-F334391391DB}" srcOrd="9" destOrd="0" presId="urn:microsoft.com/office/officeart/2009/3/layout/Phased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9/3/layout/PhasedProcess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1400" dirty="0" err="1" smtClean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rPr>
            <a:t>Cierro</a:t>
          </a:r>
          <a:r>
            <a:rPr lang="en-US" sz="1400" dirty="0" smtClean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900" dirty="0">
            <a:solidFill>
              <a:srgbClr val="0D263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62A4F6-4AC4-435B-990E-81A71CE8CAC7}">
      <dgm:prSet phldrT="[Text]"/>
      <dgm:spPr/>
      <dgm:t>
        <a:bodyPr/>
        <a:lstStyle/>
        <a:p>
          <a:endParaRPr lang="en-US" dirty="0">
            <a:solidFill>
              <a:srgbClr val="0D263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284C3-4A70-4432-8F33-E75A802B3330}">
      <dgm:prSet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Brecha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4831E6-2FC9-4DDA-81FB-5FA418568D07}" type="parTrans" cxnId="{2DC24386-BC50-4BAB-8571-16CB10C2603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50B82D-84BB-4747-B282-ABB339EBA294}" type="sibTrans" cxnId="{2DC24386-BC50-4BAB-8571-16CB10C2603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E06941-9820-4827-8B16-CD80CC49F78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300" dirty="0" err="1" smtClean="0">
              <a:latin typeface="Arial" panose="020B0604020202020204" pitchFamily="34" charset="0"/>
              <a:cs typeface="Arial" panose="020B0604020202020204" pitchFamily="34" charset="0"/>
            </a:rPr>
            <a:t>Situación</a:t>
          </a:r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dirty="0" err="1" smtClean="0">
              <a:latin typeface="Arial" panose="020B0604020202020204" pitchFamily="34" charset="0"/>
              <a:cs typeface="Arial" panose="020B0604020202020204" pitchFamily="34" charset="0"/>
            </a:rPr>
            <a:t>Futura</a:t>
          </a:r>
          <a:endParaRPr lang="en-US" sz="13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A3C92-8966-4E2F-82E4-2E09E22674B2}" type="parTrans" cxnId="{C99CE395-39F6-46B4-938C-9BF085685D1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8FC55B-E61F-445C-956E-0BB2202254CA}" type="sibTrans" cxnId="{C99CE395-39F6-46B4-938C-9BF085685D1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2E84C-3AA3-4E9C-AE5F-9C2FB0D7FB11}">
      <dgm:prSet phldrT="[Text]"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025E55-DF42-4C5D-AFD5-6015FA053D46}" type="parTrans" cxnId="{BEB859E7-C343-408E-86A1-667C27EE57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4EA591-F199-49C2-B63A-82709D96C729}" type="sibTrans" cxnId="{BEB859E7-C343-408E-86A1-667C27EE57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DACFBF-2A78-45C9-A7C4-5E5DBC674760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21796C-71AB-4354-A1D4-3BF0025298A5}" type="parTrans" cxnId="{2B98897D-9937-49AC-9FE9-6629E91203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FE7E5A-DC73-423B-998C-02943CF263BF}" type="sibTrans" cxnId="{2B98897D-9937-49AC-9FE9-6629E91203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39594C-4AE1-4221-9751-E4FBA9469435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90E5E0-265B-4677-A3EF-FCD0DFDF4F41}" type="parTrans" cxnId="{7AF91B96-DA69-42D6-83DE-0E63677A4C4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4E3063-747B-4761-B46E-8C06B2EF3C55}" type="sibTrans" cxnId="{7AF91B96-DA69-42D6-83DE-0E63677A4C4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045517-CEA4-4BE3-B836-C2B6BFE5649B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1A36F-9B04-4B4A-917A-7E163AFFC956}" type="parTrans" cxnId="{4019353B-443B-4DED-AA6C-3C60E18414C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F3C5ED-87D0-4709-A3B8-A7BF0668006A}" type="sibTrans" cxnId="{4019353B-443B-4DED-AA6C-3C60E18414C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0CC072-E78D-486A-BD24-8CD6CE5683E0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20FCA-41FE-42D4-8C71-85751017ADFF}" type="parTrans" cxnId="{5670A7D8-BA42-4857-8679-D269077AD7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1204A-BC8E-4B62-854A-DFB2104323F5}" type="sibTrans" cxnId="{5670A7D8-BA42-4857-8679-D269077AD7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4D9B44-8949-42CE-A3F5-920CF85E6D38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B81A4-D793-40B9-964C-9DA3AF17B95D}" type="parTrans" cxnId="{F091E13E-CC91-4760-8919-F8E7FA115B3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DC803C-5DBD-4EEE-A68A-AC8585F1A4EB}" type="sibTrans" cxnId="{F091E13E-CC91-4760-8919-F8E7FA115B3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880A5-0F00-4315-A5DF-1FE656798601}">
      <dgm:prSet phldrT="[Text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Situación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Actual</a:t>
          </a:r>
        </a:p>
        <a:p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8C41D-2640-4669-83ED-E0CD35701C8E}" type="sibTrans" cxnId="{24F8CBE2-5003-4E69-A772-6B98F2B051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3BB1F9-5857-4B43-8BF5-6589AA2CB759}" type="parTrans" cxnId="{24F8CBE2-5003-4E69-A772-6B98F2B051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7219F-BDB2-48EB-9EEB-3133522D132E}">
      <dgm:prSet phldrT="[Text]" custT="1"/>
      <dgm:spPr/>
      <dgm:t>
        <a:bodyPr/>
        <a:lstStyle/>
        <a:p>
          <a:endParaRPr lang="en-US" sz="1400" dirty="0">
            <a:solidFill>
              <a:srgbClr val="0D263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A9DE36-F50E-421D-909C-6615876CD2DD}" type="pres">
      <dgm:prSet presAssocID="{B9C32B05-62EA-407A-B21C-2310C7945705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31421B-FD17-4D79-86AA-9B87F67BC3A1}" type="pres">
      <dgm:prSet presAssocID="{B9C32B05-62EA-407A-B21C-2310C7945705}" presName="arc1" presStyleLbl="node1" presStyleIdx="0" presStyleCnt="4" custLinFactNeighborX="-16132" custLinFactNeighborY="176"/>
      <dgm:spPr>
        <a:solidFill>
          <a:srgbClr val="92D050"/>
        </a:solidFill>
      </dgm:spPr>
      <dgm:t>
        <a:bodyPr/>
        <a:lstStyle/>
        <a:p>
          <a:endParaRPr lang="es-EC"/>
        </a:p>
      </dgm:t>
    </dgm:pt>
    <dgm:pt modelId="{95C7B6C5-0509-4199-9EFB-EEA3663BFEE5}" type="pres">
      <dgm:prSet presAssocID="{B9C32B05-62EA-407A-B21C-2310C7945705}" presName="arc3" presStyleLbl="node1" presStyleIdx="1" presStyleCnt="4"/>
      <dgm:spPr>
        <a:solidFill>
          <a:schemeClr val="accent4"/>
        </a:solidFill>
      </dgm:spPr>
      <dgm:t>
        <a:bodyPr/>
        <a:lstStyle/>
        <a:p>
          <a:endParaRPr lang="es-EC"/>
        </a:p>
      </dgm:t>
    </dgm:pt>
    <dgm:pt modelId="{08796612-E099-4431-9BE5-AB379FE20B25}" type="pres">
      <dgm:prSet presAssocID="{B9C32B05-62EA-407A-B21C-2310C7945705}" presName="parentText2" presStyleLbl="revTx" presStyleIdx="0" presStyleCnt="3" custLinFactNeighborX="-280" custLinFactNeighborY="21641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56647-7996-4DEA-87D3-066D05820130}" type="pres">
      <dgm:prSet presAssocID="{B9C32B05-62EA-407A-B21C-2310C7945705}" presName="arc2" presStyleLbl="node1" presStyleIdx="2" presStyleCnt="4"/>
      <dgm:spPr>
        <a:solidFill>
          <a:schemeClr val="accent4"/>
        </a:solidFill>
      </dgm:spPr>
      <dgm:t>
        <a:bodyPr/>
        <a:lstStyle/>
        <a:p>
          <a:endParaRPr lang="es-EC"/>
        </a:p>
      </dgm:t>
    </dgm:pt>
    <dgm:pt modelId="{95A60688-EE71-476E-A4D7-ECBC60D482AA}" type="pres">
      <dgm:prSet presAssocID="{B9C32B05-62EA-407A-B21C-2310C7945705}" presName="arc4" presStyleLbl="node1" presStyleIdx="3" presStyleCnt="4" custLinFactNeighborX="21499"/>
      <dgm:spPr/>
      <dgm:t>
        <a:bodyPr/>
        <a:lstStyle/>
        <a:p>
          <a:endParaRPr lang="es-EC"/>
        </a:p>
      </dgm:t>
    </dgm:pt>
    <dgm:pt modelId="{FDEBABFB-0FA5-492E-AD49-CDA1A6F25DF6}" type="pres">
      <dgm:prSet presAssocID="{B9C32B05-62EA-407A-B21C-2310C7945705}" presName="parentText3" presStyleLbl="revTx" presStyleIdx="1" presStyleCnt="3" custScaleY="213484" custLinFactNeighborY="537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5AC22-C098-4DFB-B353-B6EE19CB5D3D}" type="pres">
      <dgm:prSet presAssocID="{B9C32B05-62EA-407A-B21C-2310C7945705}" presName="middleComposite" presStyleCnt="0"/>
      <dgm:spPr/>
      <dgm:t>
        <a:bodyPr/>
        <a:lstStyle/>
        <a:p>
          <a:endParaRPr lang="es-EC"/>
        </a:p>
      </dgm:t>
    </dgm:pt>
    <dgm:pt modelId="{3C2A9B88-23AD-4943-ABDD-E23F5E453ECB}" type="pres">
      <dgm:prSet presAssocID="{6CF284C3-4A70-4432-8F33-E75A802B3330}" presName="circ1" presStyleLbl="vennNode1" presStyleIdx="0" presStyleCnt="4"/>
      <dgm:spPr/>
      <dgm:t>
        <a:bodyPr/>
        <a:lstStyle/>
        <a:p>
          <a:endParaRPr lang="en-US"/>
        </a:p>
      </dgm:t>
    </dgm:pt>
    <dgm:pt modelId="{BB6913D4-830D-484C-AB95-4AAF45A8A357}" type="pres">
      <dgm:prSet presAssocID="{6CF284C3-4A70-4432-8F33-E75A802B3330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E969A8D-0F35-4BE7-B96E-E4D994CFFD21}" type="pres">
      <dgm:prSet presAssocID="{B9C32B05-62EA-407A-B21C-2310C7945705}" presName="leftComposite" presStyleCnt="0"/>
      <dgm:spPr/>
      <dgm:t>
        <a:bodyPr/>
        <a:lstStyle/>
        <a:p>
          <a:endParaRPr lang="es-EC"/>
        </a:p>
      </dgm:t>
    </dgm:pt>
    <dgm:pt modelId="{B61E46CA-5F51-4E8C-BE74-F9EB0CDBC621}" type="pres">
      <dgm:prSet presAssocID="{3AF880A5-0F00-4315-A5DF-1FE656798601}" presName="childText1_1" presStyleLbl="vennNode1" presStyleIdx="1" presStyleCnt="4" custScaleX="155643" custScaleY="149116" custLinFactNeighborX="-43519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CD3B6E30-B0D8-484A-9C18-D74FAF002C3D}" type="pres">
      <dgm:prSet presAssocID="{3AF880A5-0F00-4315-A5DF-1FE656798601}" presName="ellipse1" presStyleLbl="vennNode1" presStyleIdx="2" presStyleCnt="4" custScaleX="18571" custScaleY="18567" custLinFactY="-146863" custLinFactNeighborX="-22005" custLinFactNeighborY="-200000"/>
      <dgm:spPr>
        <a:solidFill>
          <a:schemeClr val="bg1"/>
        </a:solidFill>
      </dgm:spPr>
      <dgm:t>
        <a:bodyPr/>
        <a:lstStyle/>
        <a:p>
          <a:endParaRPr lang="es-EC"/>
        </a:p>
      </dgm:t>
    </dgm:pt>
    <dgm:pt modelId="{CEBC71CE-F8BA-44DC-9639-DDBFCA44A8FF}" type="pres">
      <dgm:prSet presAssocID="{3AF880A5-0F00-4315-A5DF-1FE656798601}" presName="ellipse2" presStyleLbl="vennNode1" presStyleIdx="3" presStyleCnt="4" custScaleX="18571" custScaleY="18567" custLinFactX="-100000" custLinFactY="-161566" custLinFactNeighborX="-149247" custLinFactNeighborY="-200000"/>
      <dgm:spPr>
        <a:solidFill>
          <a:schemeClr val="bg1"/>
        </a:solidFill>
      </dgm:spPr>
      <dgm:t>
        <a:bodyPr/>
        <a:lstStyle/>
        <a:p>
          <a:endParaRPr lang="es-EC"/>
        </a:p>
      </dgm:t>
    </dgm:pt>
    <dgm:pt modelId="{E053637C-7545-4ECA-ADB3-B6FDC32DC291}" type="pres">
      <dgm:prSet presAssocID="{B9C32B05-62EA-407A-B21C-2310C7945705}" presName="rightChild" presStyleLbl="node2" presStyleIdx="0" presStyleCnt="1" custScaleX="113245" custScaleY="112408" custLinFactNeighborX="4310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5B6A475-5FAD-4A6A-BC6D-F334391391DB}" type="pres">
      <dgm:prSet presAssocID="{B9C32B05-62EA-407A-B21C-2310C7945705}" presName="parentText1" presStyleLbl="revTx" presStyleIdx="2" presStyleCnt="3" custScaleY="189561" custLinFactNeighborX="-1573" custLinFactNeighborY="6867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859E7-C343-408E-86A1-667C27EE5761}" srcId="{B9C32B05-62EA-407A-B21C-2310C7945705}" destId="{2A22E84C-3AA3-4E9C-AE5F-9C2FB0D7FB11}" srcOrd="3" destOrd="0" parTransId="{6C025E55-DF42-4C5D-AFD5-6015FA053D46}" sibTransId="{744EA591-F199-49C2-B63A-82709D96C729}"/>
    <dgm:cxn modelId="{C99CE395-39F6-46B4-938C-9BF085685D1A}" srcId="{EE62A4F6-4AC4-435B-990E-81A71CE8CAC7}" destId="{3CE06941-9820-4827-8B16-CD80CC49F780}" srcOrd="0" destOrd="0" parTransId="{141A3C92-8966-4E2F-82E4-2E09E22674B2}" sibTransId="{F58FC55B-E61F-445C-956E-0BB2202254CA}"/>
    <dgm:cxn modelId="{34594BD9-28F8-49C2-A2D5-E1BE516CA4A5}" type="presOf" srcId="{EE62A4F6-4AC4-435B-990E-81A71CE8CAC7}" destId="{FDEBABFB-0FA5-492E-AD49-CDA1A6F25DF6}" srcOrd="0" destOrd="0" presId="urn:microsoft.com/office/officeart/2009/3/layout/PhasedProcess"/>
    <dgm:cxn modelId="{0755194B-7FD1-41EC-9EE7-D74CAD5ECDE1}" type="presOf" srcId="{6CF284C3-4A70-4432-8F33-E75A802B3330}" destId="{3C2A9B88-23AD-4943-ABDD-E23F5E453ECB}" srcOrd="0" destOrd="0" presId="urn:microsoft.com/office/officeart/2009/3/layout/PhasedProcess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24F8CBE2-5003-4E69-A772-6B98F2B05181}" srcId="{8EA7219F-BDB2-48EB-9EEB-3133522D132E}" destId="{3AF880A5-0F00-4315-A5DF-1FE656798601}" srcOrd="0" destOrd="0" parTransId="{A13BB1F9-5857-4B43-8BF5-6589AA2CB759}" sibTransId="{C198C41D-2640-4669-83ED-E0CD35701C8E}"/>
    <dgm:cxn modelId="{E26B11B3-FAFD-445F-9F82-3E1F9D4AF10E}" type="presOf" srcId="{F66099B6-DBBD-4AB0-82D2-877B80F846F7}" destId="{08796612-E099-4431-9BE5-AB379FE20B25}" srcOrd="0" destOrd="0" presId="urn:microsoft.com/office/officeart/2009/3/layout/PhasedProcess"/>
    <dgm:cxn modelId="{4019353B-443B-4DED-AA6C-3C60E18414C7}" srcId="{B9C32B05-62EA-407A-B21C-2310C7945705}" destId="{36045517-CEA4-4BE3-B836-C2B6BFE5649B}" srcOrd="4" destOrd="0" parTransId="{6231A36F-9B04-4B4A-917A-7E163AFFC956}" sibTransId="{BFF3C5ED-87D0-4709-A3B8-A7BF0668006A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58AD7EEF-D408-406B-87EE-4691D4C30668}" srcId="{B9C32B05-62EA-407A-B21C-2310C7945705}" destId="{8EA7219F-BDB2-48EB-9EEB-3133522D132E}" srcOrd="0" destOrd="0" parTransId="{3EE8403A-CB7C-4815-85BD-AEBCAEB71B37}" sibTransId="{C94B7947-85DC-4B21-BB99-DF8438356F98}"/>
    <dgm:cxn modelId="{6AC22F0F-68EE-4552-B4B7-7B0700118AA7}" type="presOf" srcId="{3AF880A5-0F00-4315-A5DF-1FE656798601}" destId="{B61E46CA-5F51-4E8C-BE74-F9EB0CDBC621}" srcOrd="0" destOrd="0" presId="urn:microsoft.com/office/officeart/2009/3/layout/PhasedProcess"/>
    <dgm:cxn modelId="{94F67010-6838-4C70-B1D2-C50FC51B5521}" type="presOf" srcId="{B9C32B05-62EA-407A-B21C-2310C7945705}" destId="{51A9DE36-F50E-421D-909C-6615876CD2DD}" srcOrd="0" destOrd="0" presId="urn:microsoft.com/office/officeart/2009/3/layout/PhasedProcess"/>
    <dgm:cxn modelId="{2DC24386-BC50-4BAB-8571-16CB10C2603C}" srcId="{F66099B6-DBBD-4AB0-82D2-877B80F846F7}" destId="{6CF284C3-4A70-4432-8F33-E75A802B3330}" srcOrd="0" destOrd="0" parTransId="{044831E6-2FC9-4DDA-81FB-5FA418568D07}" sibTransId="{CD50B82D-84BB-4747-B282-ABB339EBA294}"/>
    <dgm:cxn modelId="{2B98897D-9937-49AC-9FE9-6629E912033A}" srcId="{2A22E84C-3AA3-4E9C-AE5F-9C2FB0D7FB11}" destId="{9ADACFBF-2A78-45C9-A7C4-5E5DBC674760}" srcOrd="0" destOrd="0" parTransId="{E121796C-71AB-4354-A1D4-3BF0025298A5}" sibTransId="{F3FE7E5A-DC73-423B-998C-02943CF263BF}"/>
    <dgm:cxn modelId="{5670A7D8-BA42-4857-8679-D269077AD7D7}" srcId="{36045517-CEA4-4BE3-B836-C2B6BFE5649B}" destId="{110CC072-E78D-486A-BD24-8CD6CE5683E0}" srcOrd="0" destOrd="0" parTransId="{EFE20FCA-41FE-42D4-8C71-85751017ADFF}" sibTransId="{C901204A-BC8E-4B62-854A-DFB2104323F5}"/>
    <dgm:cxn modelId="{7AF91B96-DA69-42D6-83DE-0E63677A4C47}" srcId="{2A22E84C-3AA3-4E9C-AE5F-9C2FB0D7FB11}" destId="{6C39594C-4AE1-4221-9751-E4FBA9469435}" srcOrd="1" destOrd="0" parTransId="{EA90E5E0-265B-4677-A3EF-FCD0DFDF4F41}" sibTransId="{F04E3063-747B-4761-B46E-8C06B2EF3C55}"/>
    <dgm:cxn modelId="{9F2ACAFA-A385-4F30-9579-E771AF278DB6}" type="presOf" srcId="{6CF284C3-4A70-4432-8F33-E75A802B3330}" destId="{BB6913D4-830D-484C-AB95-4AAF45A8A357}" srcOrd="1" destOrd="0" presId="urn:microsoft.com/office/officeart/2009/3/layout/PhasedProcess"/>
    <dgm:cxn modelId="{C338BB6C-5701-40D0-8868-05F1FE6AA578}" type="presOf" srcId="{3CE06941-9820-4827-8B16-CD80CC49F780}" destId="{E053637C-7545-4ECA-ADB3-B6FDC32DC291}" srcOrd="0" destOrd="0" presId="urn:microsoft.com/office/officeart/2009/3/layout/PhasedProcess"/>
    <dgm:cxn modelId="{EC85E682-562F-42D1-B59B-624DBB98CB4C}" type="presOf" srcId="{8EA7219F-BDB2-48EB-9EEB-3133522D132E}" destId="{A5B6A475-5FAD-4A6A-BC6D-F334391391DB}" srcOrd="0" destOrd="0" presId="urn:microsoft.com/office/officeart/2009/3/layout/PhasedProcess"/>
    <dgm:cxn modelId="{F091E13E-CC91-4760-8919-F8E7FA115B30}" srcId="{36045517-CEA4-4BE3-B836-C2B6BFE5649B}" destId="{F64D9B44-8949-42CE-A3F5-920CF85E6D38}" srcOrd="1" destOrd="0" parTransId="{81AB81A4-D793-40B9-964C-9DA3AF17B95D}" sibTransId="{ECDC803C-5DBD-4EEE-A68A-AC8585F1A4EB}"/>
    <dgm:cxn modelId="{00F6763F-85BE-47DA-8C27-23ACE41342F2}" type="presParOf" srcId="{51A9DE36-F50E-421D-909C-6615876CD2DD}" destId="{8D31421B-FD17-4D79-86AA-9B87F67BC3A1}" srcOrd="0" destOrd="0" presId="urn:microsoft.com/office/officeart/2009/3/layout/PhasedProcess"/>
    <dgm:cxn modelId="{B01CBEB1-E4D0-478F-BBBB-0A44737AE3DD}" type="presParOf" srcId="{51A9DE36-F50E-421D-909C-6615876CD2DD}" destId="{95C7B6C5-0509-4199-9EFB-EEA3663BFEE5}" srcOrd="1" destOrd="0" presId="urn:microsoft.com/office/officeart/2009/3/layout/PhasedProcess"/>
    <dgm:cxn modelId="{62EE9055-D162-4B0D-ADE5-CC9369E330DE}" type="presParOf" srcId="{51A9DE36-F50E-421D-909C-6615876CD2DD}" destId="{08796612-E099-4431-9BE5-AB379FE20B25}" srcOrd="2" destOrd="0" presId="urn:microsoft.com/office/officeart/2009/3/layout/PhasedProcess"/>
    <dgm:cxn modelId="{4E6ABACC-4330-4A17-BF5A-7AAA79F2482B}" type="presParOf" srcId="{51A9DE36-F50E-421D-909C-6615876CD2DD}" destId="{FC256647-7996-4DEA-87D3-066D05820130}" srcOrd="3" destOrd="0" presId="urn:microsoft.com/office/officeart/2009/3/layout/PhasedProcess"/>
    <dgm:cxn modelId="{C337B301-B541-436B-A619-CC9DBA31F83E}" type="presParOf" srcId="{51A9DE36-F50E-421D-909C-6615876CD2DD}" destId="{95A60688-EE71-476E-A4D7-ECBC60D482AA}" srcOrd="4" destOrd="0" presId="urn:microsoft.com/office/officeart/2009/3/layout/PhasedProcess"/>
    <dgm:cxn modelId="{6575BE67-33D0-4BA7-82C6-10123FAAF7C6}" type="presParOf" srcId="{51A9DE36-F50E-421D-909C-6615876CD2DD}" destId="{FDEBABFB-0FA5-492E-AD49-CDA1A6F25DF6}" srcOrd="5" destOrd="0" presId="urn:microsoft.com/office/officeart/2009/3/layout/PhasedProcess"/>
    <dgm:cxn modelId="{043EC8FB-CC38-4BC4-AEBF-5215FD4869C7}" type="presParOf" srcId="{51A9DE36-F50E-421D-909C-6615876CD2DD}" destId="{A485AC22-C098-4DFB-B353-B6EE19CB5D3D}" srcOrd="6" destOrd="0" presId="urn:microsoft.com/office/officeart/2009/3/layout/PhasedProcess"/>
    <dgm:cxn modelId="{A9DD41F6-A1F7-4A98-9D72-9629D9A5F345}" type="presParOf" srcId="{A485AC22-C098-4DFB-B353-B6EE19CB5D3D}" destId="{3C2A9B88-23AD-4943-ABDD-E23F5E453ECB}" srcOrd="0" destOrd="0" presId="urn:microsoft.com/office/officeart/2009/3/layout/PhasedProcess"/>
    <dgm:cxn modelId="{94A55312-37C6-4854-A9C7-3A60044470D8}" type="presParOf" srcId="{A485AC22-C098-4DFB-B353-B6EE19CB5D3D}" destId="{BB6913D4-830D-484C-AB95-4AAF45A8A357}" srcOrd="1" destOrd="0" presId="urn:microsoft.com/office/officeart/2009/3/layout/PhasedProcess"/>
    <dgm:cxn modelId="{848FDB12-3556-450B-841B-115ACD04EFC4}" type="presParOf" srcId="{51A9DE36-F50E-421D-909C-6615876CD2DD}" destId="{3E969A8D-0F35-4BE7-B96E-E4D994CFFD21}" srcOrd="7" destOrd="0" presId="urn:microsoft.com/office/officeart/2009/3/layout/PhasedProcess"/>
    <dgm:cxn modelId="{83486B45-2E36-48DF-8FBB-B80258EC9AD1}" type="presParOf" srcId="{3E969A8D-0F35-4BE7-B96E-E4D994CFFD21}" destId="{B61E46CA-5F51-4E8C-BE74-F9EB0CDBC621}" srcOrd="0" destOrd="0" presId="urn:microsoft.com/office/officeart/2009/3/layout/PhasedProcess"/>
    <dgm:cxn modelId="{6776C02B-AECE-4DDB-A125-7D26CDBF513A}" type="presParOf" srcId="{3E969A8D-0F35-4BE7-B96E-E4D994CFFD21}" destId="{CD3B6E30-B0D8-484A-9C18-D74FAF002C3D}" srcOrd="1" destOrd="0" presId="urn:microsoft.com/office/officeart/2009/3/layout/PhasedProcess"/>
    <dgm:cxn modelId="{3F6AAB43-D8BD-475C-95C3-FF4ACBFF0182}" type="presParOf" srcId="{3E969A8D-0F35-4BE7-B96E-E4D994CFFD21}" destId="{CEBC71CE-F8BA-44DC-9639-DDBFCA44A8FF}" srcOrd="2" destOrd="0" presId="urn:microsoft.com/office/officeart/2009/3/layout/PhasedProcess"/>
    <dgm:cxn modelId="{335C66E8-846A-4F4B-B75E-50510945730D}" type="presParOf" srcId="{51A9DE36-F50E-421D-909C-6615876CD2DD}" destId="{E053637C-7545-4ECA-ADB3-B6FDC32DC291}" srcOrd="8" destOrd="0" presId="urn:microsoft.com/office/officeart/2009/3/layout/PhasedProcess"/>
    <dgm:cxn modelId="{BCB41CFD-8CCE-40D6-A7CE-E94FDD2815B1}" type="presParOf" srcId="{51A9DE36-F50E-421D-909C-6615876CD2DD}" destId="{A5B6A475-5FAD-4A6A-BC6D-F334391391DB}" srcOrd="9" destOrd="0" presId="urn:microsoft.com/office/officeart/2009/3/layout/Phased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9/3/layout/PhasedProcess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1400" dirty="0" err="1" smtClean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rPr>
            <a:t>Cierro</a:t>
          </a:r>
          <a:r>
            <a:rPr lang="en-US" sz="1400" dirty="0" smtClean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900" dirty="0">
            <a:solidFill>
              <a:srgbClr val="0D263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62A4F6-4AC4-435B-990E-81A71CE8CAC7}">
      <dgm:prSet phldrT="[Text]"/>
      <dgm:spPr/>
      <dgm:t>
        <a:bodyPr/>
        <a:lstStyle/>
        <a:p>
          <a:endParaRPr lang="en-US" dirty="0">
            <a:solidFill>
              <a:srgbClr val="0D263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284C3-4A70-4432-8F33-E75A802B3330}">
      <dgm:prSet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Brechas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4831E6-2FC9-4DDA-81FB-5FA418568D07}" type="parTrans" cxnId="{2DC24386-BC50-4BAB-8571-16CB10C2603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50B82D-84BB-4747-B282-ABB339EBA294}" type="sibTrans" cxnId="{2DC24386-BC50-4BAB-8571-16CB10C2603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E06941-9820-4827-8B16-CD80CC49F78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300" dirty="0" err="1" smtClean="0">
              <a:latin typeface="Arial" panose="020B0604020202020204" pitchFamily="34" charset="0"/>
              <a:cs typeface="Arial" panose="020B0604020202020204" pitchFamily="34" charset="0"/>
            </a:rPr>
            <a:t>Situación</a:t>
          </a:r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dirty="0" err="1" smtClean="0">
              <a:latin typeface="Arial" panose="020B0604020202020204" pitchFamily="34" charset="0"/>
              <a:cs typeface="Arial" panose="020B0604020202020204" pitchFamily="34" charset="0"/>
            </a:rPr>
            <a:t>Futura</a:t>
          </a:r>
          <a:endParaRPr lang="en-US" sz="13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A3C92-8966-4E2F-82E4-2E09E22674B2}" type="parTrans" cxnId="{C99CE395-39F6-46B4-938C-9BF085685D1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8FC55B-E61F-445C-956E-0BB2202254CA}" type="sibTrans" cxnId="{C99CE395-39F6-46B4-938C-9BF085685D1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2E84C-3AA3-4E9C-AE5F-9C2FB0D7FB11}">
      <dgm:prSet phldrT="[Text]"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025E55-DF42-4C5D-AFD5-6015FA053D46}" type="parTrans" cxnId="{BEB859E7-C343-408E-86A1-667C27EE57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4EA591-F199-49C2-B63A-82709D96C729}" type="sibTrans" cxnId="{BEB859E7-C343-408E-86A1-667C27EE57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DACFBF-2A78-45C9-A7C4-5E5DBC674760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21796C-71AB-4354-A1D4-3BF0025298A5}" type="parTrans" cxnId="{2B98897D-9937-49AC-9FE9-6629E91203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FE7E5A-DC73-423B-998C-02943CF263BF}" type="sibTrans" cxnId="{2B98897D-9937-49AC-9FE9-6629E91203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39594C-4AE1-4221-9751-E4FBA9469435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90E5E0-265B-4677-A3EF-FCD0DFDF4F41}" type="parTrans" cxnId="{7AF91B96-DA69-42D6-83DE-0E63677A4C4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4E3063-747B-4761-B46E-8C06B2EF3C55}" type="sibTrans" cxnId="{7AF91B96-DA69-42D6-83DE-0E63677A4C4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045517-CEA4-4BE3-B836-C2B6BFE5649B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1A36F-9B04-4B4A-917A-7E163AFFC956}" type="parTrans" cxnId="{4019353B-443B-4DED-AA6C-3C60E18414C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F3C5ED-87D0-4709-A3B8-A7BF0668006A}" type="sibTrans" cxnId="{4019353B-443B-4DED-AA6C-3C60E18414C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0CC072-E78D-486A-BD24-8CD6CE5683E0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20FCA-41FE-42D4-8C71-85751017ADFF}" type="parTrans" cxnId="{5670A7D8-BA42-4857-8679-D269077AD7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1204A-BC8E-4B62-854A-DFB2104323F5}" type="sibTrans" cxnId="{5670A7D8-BA42-4857-8679-D269077AD7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4D9B44-8949-42CE-A3F5-920CF85E6D38}">
      <dgm:prSet phldrT="[Text]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B81A4-D793-40B9-964C-9DA3AF17B95D}" type="parTrans" cxnId="{F091E13E-CC91-4760-8919-F8E7FA115B3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DC803C-5DBD-4EEE-A68A-AC8585F1A4EB}" type="sibTrans" cxnId="{F091E13E-CC91-4760-8919-F8E7FA115B3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880A5-0F00-4315-A5DF-1FE656798601}">
      <dgm:prSet phldrT="[Text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Situación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Actual</a:t>
          </a:r>
        </a:p>
        <a:p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8C41D-2640-4669-83ED-E0CD35701C8E}" type="sibTrans" cxnId="{24F8CBE2-5003-4E69-A772-6B98F2B051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3BB1F9-5857-4B43-8BF5-6589AA2CB759}" type="parTrans" cxnId="{24F8CBE2-5003-4E69-A772-6B98F2B0518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7219F-BDB2-48EB-9EEB-3133522D132E}">
      <dgm:prSet phldrT="[Text]" custT="1"/>
      <dgm:spPr/>
      <dgm:t>
        <a:bodyPr/>
        <a:lstStyle/>
        <a:p>
          <a:endParaRPr lang="en-US" sz="1400" dirty="0">
            <a:solidFill>
              <a:srgbClr val="0D263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A9DE36-F50E-421D-909C-6615876CD2DD}" type="pres">
      <dgm:prSet presAssocID="{B9C32B05-62EA-407A-B21C-2310C7945705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31421B-FD17-4D79-86AA-9B87F67BC3A1}" type="pres">
      <dgm:prSet presAssocID="{B9C32B05-62EA-407A-B21C-2310C7945705}" presName="arc1" presStyleLbl="node1" presStyleIdx="0" presStyleCnt="4" custLinFactNeighborX="-16132" custLinFactNeighborY="176"/>
      <dgm:spPr>
        <a:solidFill>
          <a:srgbClr val="92D050"/>
        </a:solidFill>
      </dgm:spPr>
      <dgm:t>
        <a:bodyPr/>
        <a:lstStyle/>
        <a:p>
          <a:endParaRPr lang="es-EC"/>
        </a:p>
      </dgm:t>
    </dgm:pt>
    <dgm:pt modelId="{95C7B6C5-0509-4199-9EFB-EEA3663BFEE5}" type="pres">
      <dgm:prSet presAssocID="{B9C32B05-62EA-407A-B21C-2310C7945705}" presName="arc3" presStyleLbl="node1" presStyleIdx="1" presStyleCnt="4"/>
      <dgm:spPr>
        <a:solidFill>
          <a:schemeClr val="accent4"/>
        </a:solidFill>
      </dgm:spPr>
      <dgm:t>
        <a:bodyPr/>
        <a:lstStyle/>
        <a:p>
          <a:endParaRPr lang="es-EC"/>
        </a:p>
      </dgm:t>
    </dgm:pt>
    <dgm:pt modelId="{08796612-E099-4431-9BE5-AB379FE20B25}" type="pres">
      <dgm:prSet presAssocID="{B9C32B05-62EA-407A-B21C-2310C7945705}" presName="parentText2" presStyleLbl="revTx" presStyleIdx="0" presStyleCnt="3" custLinFactNeighborX="-280" custLinFactNeighborY="21641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56647-7996-4DEA-87D3-066D05820130}" type="pres">
      <dgm:prSet presAssocID="{B9C32B05-62EA-407A-B21C-2310C7945705}" presName="arc2" presStyleLbl="node1" presStyleIdx="2" presStyleCnt="4"/>
      <dgm:spPr>
        <a:solidFill>
          <a:schemeClr val="accent4"/>
        </a:solidFill>
      </dgm:spPr>
      <dgm:t>
        <a:bodyPr/>
        <a:lstStyle/>
        <a:p>
          <a:endParaRPr lang="es-EC"/>
        </a:p>
      </dgm:t>
    </dgm:pt>
    <dgm:pt modelId="{95A60688-EE71-476E-A4D7-ECBC60D482AA}" type="pres">
      <dgm:prSet presAssocID="{B9C32B05-62EA-407A-B21C-2310C7945705}" presName="arc4" presStyleLbl="node1" presStyleIdx="3" presStyleCnt="4" custLinFactNeighborX="21499"/>
      <dgm:spPr/>
      <dgm:t>
        <a:bodyPr/>
        <a:lstStyle/>
        <a:p>
          <a:endParaRPr lang="es-EC"/>
        </a:p>
      </dgm:t>
    </dgm:pt>
    <dgm:pt modelId="{FDEBABFB-0FA5-492E-AD49-CDA1A6F25DF6}" type="pres">
      <dgm:prSet presAssocID="{B9C32B05-62EA-407A-B21C-2310C7945705}" presName="parentText3" presStyleLbl="revTx" presStyleIdx="1" presStyleCnt="3" custScaleY="213484" custLinFactNeighborY="537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5AC22-C098-4DFB-B353-B6EE19CB5D3D}" type="pres">
      <dgm:prSet presAssocID="{B9C32B05-62EA-407A-B21C-2310C7945705}" presName="middleComposite" presStyleCnt="0"/>
      <dgm:spPr/>
      <dgm:t>
        <a:bodyPr/>
        <a:lstStyle/>
        <a:p>
          <a:endParaRPr lang="es-EC"/>
        </a:p>
      </dgm:t>
    </dgm:pt>
    <dgm:pt modelId="{3C2A9B88-23AD-4943-ABDD-E23F5E453ECB}" type="pres">
      <dgm:prSet presAssocID="{6CF284C3-4A70-4432-8F33-E75A802B3330}" presName="circ1" presStyleLbl="vennNode1" presStyleIdx="0" presStyleCnt="4"/>
      <dgm:spPr/>
      <dgm:t>
        <a:bodyPr/>
        <a:lstStyle/>
        <a:p>
          <a:endParaRPr lang="en-US"/>
        </a:p>
      </dgm:t>
    </dgm:pt>
    <dgm:pt modelId="{BB6913D4-830D-484C-AB95-4AAF45A8A357}" type="pres">
      <dgm:prSet presAssocID="{6CF284C3-4A70-4432-8F33-E75A802B3330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E969A8D-0F35-4BE7-B96E-E4D994CFFD21}" type="pres">
      <dgm:prSet presAssocID="{B9C32B05-62EA-407A-B21C-2310C7945705}" presName="leftComposite" presStyleCnt="0"/>
      <dgm:spPr/>
      <dgm:t>
        <a:bodyPr/>
        <a:lstStyle/>
        <a:p>
          <a:endParaRPr lang="es-EC"/>
        </a:p>
      </dgm:t>
    </dgm:pt>
    <dgm:pt modelId="{B61E46CA-5F51-4E8C-BE74-F9EB0CDBC621}" type="pres">
      <dgm:prSet presAssocID="{3AF880A5-0F00-4315-A5DF-1FE656798601}" presName="childText1_1" presStyleLbl="vennNode1" presStyleIdx="1" presStyleCnt="4" custScaleX="155643" custScaleY="149116" custLinFactNeighborX="-43519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CD3B6E30-B0D8-484A-9C18-D74FAF002C3D}" type="pres">
      <dgm:prSet presAssocID="{3AF880A5-0F00-4315-A5DF-1FE656798601}" presName="ellipse1" presStyleLbl="vennNode1" presStyleIdx="2" presStyleCnt="4" custScaleX="18571" custScaleY="18567" custLinFactY="-146863" custLinFactNeighborX="-22005" custLinFactNeighborY="-200000"/>
      <dgm:spPr>
        <a:solidFill>
          <a:schemeClr val="bg1"/>
        </a:solidFill>
      </dgm:spPr>
      <dgm:t>
        <a:bodyPr/>
        <a:lstStyle/>
        <a:p>
          <a:endParaRPr lang="es-EC"/>
        </a:p>
      </dgm:t>
    </dgm:pt>
    <dgm:pt modelId="{CEBC71CE-F8BA-44DC-9639-DDBFCA44A8FF}" type="pres">
      <dgm:prSet presAssocID="{3AF880A5-0F00-4315-A5DF-1FE656798601}" presName="ellipse2" presStyleLbl="vennNode1" presStyleIdx="3" presStyleCnt="4" custScaleX="18571" custScaleY="18567" custLinFactX="-100000" custLinFactY="-161566" custLinFactNeighborX="-149247" custLinFactNeighborY="-200000"/>
      <dgm:spPr>
        <a:solidFill>
          <a:schemeClr val="bg1"/>
        </a:solidFill>
      </dgm:spPr>
      <dgm:t>
        <a:bodyPr/>
        <a:lstStyle/>
        <a:p>
          <a:endParaRPr lang="es-EC"/>
        </a:p>
      </dgm:t>
    </dgm:pt>
    <dgm:pt modelId="{E053637C-7545-4ECA-ADB3-B6FDC32DC291}" type="pres">
      <dgm:prSet presAssocID="{B9C32B05-62EA-407A-B21C-2310C7945705}" presName="rightChild" presStyleLbl="node2" presStyleIdx="0" presStyleCnt="1" custScaleX="113245" custScaleY="112408" custLinFactNeighborX="4310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5B6A475-5FAD-4A6A-BC6D-F334391391DB}" type="pres">
      <dgm:prSet presAssocID="{B9C32B05-62EA-407A-B21C-2310C7945705}" presName="parentText1" presStyleLbl="revTx" presStyleIdx="2" presStyleCnt="3" custScaleY="189561" custLinFactNeighborX="-1573" custLinFactNeighborY="6867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859E7-C343-408E-86A1-667C27EE5761}" srcId="{B9C32B05-62EA-407A-B21C-2310C7945705}" destId="{2A22E84C-3AA3-4E9C-AE5F-9C2FB0D7FB11}" srcOrd="3" destOrd="0" parTransId="{6C025E55-DF42-4C5D-AFD5-6015FA053D46}" sibTransId="{744EA591-F199-49C2-B63A-82709D96C729}"/>
    <dgm:cxn modelId="{C99CE395-39F6-46B4-938C-9BF085685D1A}" srcId="{EE62A4F6-4AC4-435B-990E-81A71CE8CAC7}" destId="{3CE06941-9820-4827-8B16-CD80CC49F780}" srcOrd="0" destOrd="0" parTransId="{141A3C92-8966-4E2F-82E4-2E09E22674B2}" sibTransId="{F58FC55B-E61F-445C-956E-0BB2202254CA}"/>
    <dgm:cxn modelId="{24F8CBE2-5003-4E69-A772-6B98F2B05181}" srcId="{8EA7219F-BDB2-48EB-9EEB-3133522D132E}" destId="{3AF880A5-0F00-4315-A5DF-1FE656798601}" srcOrd="0" destOrd="0" parTransId="{A13BB1F9-5857-4B43-8BF5-6589AA2CB759}" sibTransId="{C198C41D-2640-4669-83ED-E0CD35701C8E}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939B682E-BA5F-439E-B58E-1C481DAD73A3}" type="presOf" srcId="{F66099B6-DBBD-4AB0-82D2-877B80F846F7}" destId="{08796612-E099-4431-9BE5-AB379FE20B25}" srcOrd="0" destOrd="0" presId="urn:microsoft.com/office/officeart/2009/3/layout/PhasedProcess"/>
    <dgm:cxn modelId="{CBD36BEA-A69E-461D-9174-DC20408E0368}" type="presOf" srcId="{EE62A4F6-4AC4-435B-990E-81A71CE8CAC7}" destId="{FDEBABFB-0FA5-492E-AD49-CDA1A6F25DF6}" srcOrd="0" destOrd="0" presId="urn:microsoft.com/office/officeart/2009/3/layout/PhasedProcess"/>
    <dgm:cxn modelId="{9FFA24E5-2748-407A-8486-2CCDEF277A47}" type="presOf" srcId="{8EA7219F-BDB2-48EB-9EEB-3133522D132E}" destId="{A5B6A475-5FAD-4A6A-BC6D-F334391391DB}" srcOrd="0" destOrd="0" presId="urn:microsoft.com/office/officeart/2009/3/layout/PhasedProcess"/>
    <dgm:cxn modelId="{4019353B-443B-4DED-AA6C-3C60E18414C7}" srcId="{B9C32B05-62EA-407A-B21C-2310C7945705}" destId="{36045517-CEA4-4BE3-B836-C2B6BFE5649B}" srcOrd="4" destOrd="0" parTransId="{6231A36F-9B04-4B4A-917A-7E163AFFC956}" sibTransId="{BFF3C5ED-87D0-4709-A3B8-A7BF0668006A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58AD7EEF-D408-406B-87EE-4691D4C30668}" srcId="{B9C32B05-62EA-407A-B21C-2310C7945705}" destId="{8EA7219F-BDB2-48EB-9EEB-3133522D132E}" srcOrd="0" destOrd="0" parTransId="{3EE8403A-CB7C-4815-85BD-AEBCAEB71B37}" sibTransId="{C94B7947-85DC-4B21-BB99-DF8438356F98}"/>
    <dgm:cxn modelId="{E8C96D54-A56E-49B8-88D9-F82C4D5B14DA}" type="presOf" srcId="{6CF284C3-4A70-4432-8F33-E75A802B3330}" destId="{BB6913D4-830D-484C-AB95-4AAF45A8A357}" srcOrd="1" destOrd="0" presId="urn:microsoft.com/office/officeart/2009/3/layout/PhasedProcess"/>
    <dgm:cxn modelId="{0AB6DC79-A657-4285-A58A-FFF3CC274A2C}" type="presOf" srcId="{3AF880A5-0F00-4315-A5DF-1FE656798601}" destId="{B61E46CA-5F51-4E8C-BE74-F9EB0CDBC621}" srcOrd="0" destOrd="0" presId="urn:microsoft.com/office/officeart/2009/3/layout/PhasedProcess"/>
    <dgm:cxn modelId="{2DC24386-BC50-4BAB-8571-16CB10C2603C}" srcId="{F66099B6-DBBD-4AB0-82D2-877B80F846F7}" destId="{6CF284C3-4A70-4432-8F33-E75A802B3330}" srcOrd="0" destOrd="0" parTransId="{044831E6-2FC9-4DDA-81FB-5FA418568D07}" sibTransId="{CD50B82D-84BB-4747-B282-ABB339EBA294}"/>
    <dgm:cxn modelId="{5670A7D8-BA42-4857-8679-D269077AD7D7}" srcId="{36045517-CEA4-4BE3-B836-C2B6BFE5649B}" destId="{110CC072-E78D-486A-BD24-8CD6CE5683E0}" srcOrd="0" destOrd="0" parTransId="{EFE20FCA-41FE-42D4-8C71-85751017ADFF}" sibTransId="{C901204A-BC8E-4B62-854A-DFB2104323F5}"/>
    <dgm:cxn modelId="{2B98897D-9937-49AC-9FE9-6629E912033A}" srcId="{2A22E84C-3AA3-4E9C-AE5F-9C2FB0D7FB11}" destId="{9ADACFBF-2A78-45C9-A7C4-5E5DBC674760}" srcOrd="0" destOrd="0" parTransId="{E121796C-71AB-4354-A1D4-3BF0025298A5}" sibTransId="{F3FE7E5A-DC73-423B-998C-02943CF263BF}"/>
    <dgm:cxn modelId="{7AF91B96-DA69-42D6-83DE-0E63677A4C47}" srcId="{2A22E84C-3AA3-4E9C-AE5F-9C2FB0D7FB11}" destId="{6C39594C-4AE1-4221-9751-E4FBA9469435}" srcOrd="1" destOrd="0" parTransId="{EA90E5E0-265B-4677-A3EF-FCD0DFDF4F41}" sibTransId="{F04E3063-747B-4761-B46E-8C06B2EF3C55}"/>
    <dgm:cxn modelId="{4AED1A1C-A23E-4E10-A73A-2C53DA582DFC}" type="presOf" srcId="{6CF284C3-4A70-4432-8F33-E75A802B3330}" destId="{3C2A9B88-23AD-4943-ABDD-E23F5E453ECB}" srcOrd="0" destOrd="0" presId="urn:microsoft.com/office/officeart/2009/3/layout/PhasedProcess"/>
    <dgm:cxn modelId="{E71B2278-B1D3-45C4-8BE9-F493BFA0F313}" type="presOf" srcId="{B9C32B05-62EA-407A-B21C-2310C7945705}" destId="{51A9DE36-F50E-421D-909C-6615876CD2DD}" srcOrd="0" destOrd="0" presId="urn:microsoft.com/office/officeart/2009/3/layout/PhasedProcess"/>
    <dgm:cxn modelId="{F091E13E-CC91-4760-8919-F8E7FA115B30}" srcId="{36045517-CEA4-4BE3-B836-C2B6BFE5649B}" destId="{F64D9B44-8949-42CE-A3F5-920CF85E6D38}" srcOrd="1" destOrd="0" parTransId="{81AB81A4-D793-40B9-964C-9DA3AF17B95D}" sibTransId="{ECDC803C-5DBD-4EEE-A68A-AC8585F1A4EB}"/>
    <dgm:cxn modelId="{FEE416D7-5C17-465D-86B6-D5E815AF9A10}" type="presOf" srcId="{3CE06941-9820-4827-8B16-CD80CC49F780}" destId="{E053637C-7545-4ECA-ADB3-B6FDC32DC291}" srcOrd="0" destOrd="0" presId="urn:microsoft.com/office/officeart/2009/3/layout/PhasedProcess"/>
    <dgm:cxn modelId="{3ADDCDFC-B0A2-4D8F-B96B-22E361B762F8}" type="presParOf" srcId="{51A9DE36-F50E-421D-909C-6615876CD2DD}" destId="{8D31421B-FD17-4D79-86AA-9B87F67BC3A1}" srcOrd="0" destOrd="0" presId="urn:microsoft.com/office/officeart/2009/3/layout/PhasedProcess"/>
    <dgm:cxn modelId="{051C20AD-940C-4141-ABB6-AA2C194E90EB}" type="presParOf" srcId="{51A9DE36-F50E-421D-909C-6615876CD2DD}" destId="{95C7B6C5-0509-4199-9EFB-EEA3663BFEE5}" srcOrd="1" destOrd="0" presId="urn:microsoft.com/office/officeart/2009/3/layout/PhasedProcess"/>
    <dgm:cxn modelId="{4A070D37-EE77-4579-AE74-51D7AE14852F}" type="presParOf" srcId="{51A9DE36-F50E-421D-909C-6615876CD2DD}" destId="{08796612-E099-4431-9BE5-AB379FE20B25}" srcOrd="2" destOrd="0" presId="urn:microsoft.com/office/officeart/2009/3/layout/PhasedProcess"/>
    <dgm:cxn modelId="{44B68943-9995-4FC2-B8E5-6A06212D963F}" type="presParOf" srcId="{51A9DE36-F50E-421D-909C-6615876CD2DD}" destId="{FC256647-7996-4DEA-87D3-066D05820130}" srcOrd="3" destOrd="0" presId="urn:microsoft.com/office/officeart/2009/3/layout/PhasedProcess"/>
    <dgm:cxn modelId="{97491277-E85E-4722-BD5F-0326098026F2}" type="presParOf" srcId="{51A9DE36-F50E-421D-909C-6615876CD2DD}" destId="{95A60688-EE71-476E-A4D7-ECBC60D482AA}" srcOrd="4" destOrd="0" presId="urn:microsoft.com/office/officeart/2009/3/layout/PhasedProcess"/>
    <dgm:cxn modelId="{A571BF3C-7BBF-4CD2-9DC2-AC71719FB999}" type="presParOf" srcId="{51A9DE36-F50E-421D-909C-6615876CD2DD}" destId="{FDEBABFB-0FA5-492E-AD49-CDA1A6F25DF6}" srcOrd="5" destOrd="0" presId="urn:microsoft.com/office/officeart/2009/3/layout/PhasedProcess"/>
    <dgm:cxn modelId="{43B63047-F551-4839-ACC3-FA4980B0FF72}" type="presParOf" srcId="{51A9DE36-F50E-421D-909C-6615876CD2DD}" destId="{A485AC22-C098-4DFB-B353-B6EE19CB5D3D}" srcOrd="6" destOrd="0" presId="urn:microsoft.com/office/officeart/2009/3/layout/PhasedProcess"/>
    <dgm:cxn modelId="{54791054-97B5-4261-B6B1-638B0A78D68E}" type="presParOf" srcId="{A485AC22-C098-4DFB-B353-B6EE19CB5D3D}" destId="{3C2A9B88-23AD-4943-ABDD-E23F5E453ECB}" srcOrd="0" destOrd="0" presId="urn:microsoft.com/office/officeart/2009/3/layout/PhasedProcess"/>
    <dgm:cxn modelId="{521E4B6E-A821-49DC-B2CC-631366BB80F7}" type="presParOf" srcId="{A485AC22-C098-4DFB-B353-B6EE19CB5D3D}" destId="{BB6913D4-830D-484C-AB95-4AAF45A8A357}" srcOrd="1" destOrd="0" presId="urn:microsoft.com/office/officeart/2009/3/layout/PhasedProcess"/>
    <dgm:cxn modelId="{4E67A83E-2D6D-4A99-90AE-95D3A8E64D90}" type="presParOf" srcId="{51A9DE36-F50E-421D-909C-6615876CD2DD}" destId="{3E969A8D-0F35-4BE7-B96E-E4D994CFFD21}" srcOrd="7" destOrd="0" presId="urn:microsoft.com/office/officeart/2009/3/layout/PhasedProcess"/>
    <dgm:cxn modelId="{465DAB19-EB5C-4F89-8428-A1408ED22BD9}" type="presParOf" srcId="{3E969A8D-0F35-4BE7-B96E-E4D994CFFD21}" destId="{B61E46CA-5F51-4E8C-BE74-F9EB0CDBC621}" srcOrd="0" destOrd="0" presId="urn:microsoft.com/office/officeart/2009/3/layout/PhasedProcess"/>
    <dgm:cxn modelId="{A341418C-CB74-487A-9601-AFA1F5F36C95}" type="presParOf" srcId="{3E969A8D-0F35-4BE7-B96E-E4D994CFFD21}" destId="{CD3B6E30-B0D8-484A-9C18-D74FAF002C3D}" srcOrd="1" destOrd="0" presId="urn:microsoft.com/office/officeart/2009/3/layout/PhasedProcess"/>
    <dgm:cxn modelId="{D0A115DE-BFA3-4F74-9294-2200D6DBCB0C}" type="presParOf" srcId="{3E969A8D-0F35-4BE7-B96E-E4D994CFFD21}" destId="{CEBC71CE-F8BA-44DC-9639-DDBFCA44A8FF}" srcOrd="2" destOrd="0" presId="urn:microsoft.com/office/officeart/2009/3/layout/PhasedProcess"/>
    <dgm:cxn modelId="{F37AD55F-41E9-4566-AFD7-6FED2F683335}" type="presParOf" srcId="{51A9DE36-F50E-421D-909C-6615876CD2DD}" destId="{E053637C-7545-4ECA-ADB3-B6FDC32DC291}" srcOrd="8" destOrd="0" presId="urn:microsoft.com/office/officeart/2009/3/layout/PhasedProcess"/>
    <dgm:cxn modelId="{9AEB0F10-8F97-4754-BFC5-EBB726678D91}" type="presParOf" srcId="{51A9DE36-F50E-421D-909C-6615876CD2DD}" destId="{A5B6A475-5FAD-4A6A-BC6D-F334391391DB}" srcOrd="9" destOrd="0" presId="urn:microsoft.com/office/officeart/2009/3/layout/Phased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2369C-A733-4AC1-8F75-F93BF74BB3EE}">
      <dsp:nvSpPr>
        <dsp:cNvPr id="0" name=""/>
        <dsp:cNvSpPr/>
      </dsp:nvSpPr>
      <dsp:spPr>
        <a:xfrm>
          <a:off x="-129681" y="0"/>
          <a:ext cx="9993912" cy="542004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69D95-701B-418B-AF7A-3A5FD6D9A415}">
      <dsp:nvSpPr>
        <dsp:cNvPr id="0" name=""/>
        <dsp:cNvSpPr/>
      </dsp:nvSpPr>
      <dsp:spPr>
        <a:xfrm>
          <a:off x="82871" y="183457"/>
          <a:ext cx="4430735" cy="21680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>
        <a:off x="188705" y="289291"/>
        <a:ext cx="4219067" cy="1956349"/>
      </dsp:txXfrm>
    </dsp:sp>
    <dsp:sp modelId="{611A7E39-78E0-49C6-974D-5502785D47D9}">
      <dsp:nvSpPr>
        <dsp:cNvPr id="0" name=""/>
        <dsp:cNvSpPr/>
      </dsp:nvSpPr>
      <dsp:spPr>
        <a:xfrm>
          <a:off x="5279229" y="211598"/>
          <a:ext cx="4455320" cy="2168017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>
        <a:off x="5385063" y="317432"/>
        <a:ext cx="4243652" cy="1956349"/>
      </dsp:txXfrm>
    </dsp:sp>
    <dsp:sp modelId="{B1AE83FC-BD60-4212-963B-0B64B2AF024C}">
      <dsp:nvSpPr>
        <dsp:cNvPr id="0" name=""/>
        <dsp:cNvSpPr/>
      </dsp:nvSpPr>
      <dsp:spPr>
        <a:xfrm>
          <a:off x="90632" y="3096753"/>
          <a:ext cx="4443569" cy="2168017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>
        <a:off x="196466" y="3202587"/>
        <a:ext cx="4231901" cy="1956349"/>
      </dsp:txXfrm>
    </dsp:sp>
    <dsp:sp modelId="{EC9D0380-19E7-4563-9CAA-FAC290ADFC82}">
      <dsp:nvSpPr>
        <dsp:cNvPr id="0" name=""/>
        <dsp:cNvSpPr/>
      </dsp:nvSpPr>
      <dsp:spPr>
        <a:xfrm>
          <a:off x="5207793" y="3068569"/>
          <a:ext cx="4526756" cy="2168017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>
        <a:off x="5313627" y="3174403"/>
        <a:ext cx="4315088" cy="1956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0AAD2-851E-4BD8-A52D-CE32619B8020}">
      <dsp:nvSpPr>
        <dsp:cNvPr id="0" name=""/>
        <dsp:cNvSpPr/>
      </dsp:nvSpPr>
      <dsp:spPr>
        <a:xfrm>
          <a:off x="4738109" y="5045566"/>
          <a:ext cx="545295" cy="418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647" y="0"/>
              </a:lnTo>
              <a:lnTo>
                <a:pt x="272647" y="418408"/>
              </a:lnTo>
              <a:lnTo>
                <a:pt x="545295" y="418408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993574" y="5237587"/>
        <a:ext cx="34366" cy="34366"/>
      </dsp:txXfrm>
    </dsp:sp>
    <dsp:sp modelId="{7BBEF7EB-4F08-4E28-97D9-6DC292E72F9E}">
      <dsp:nvSpPr>
        <dsp:cNvPr id="0" name=""/>
        <dsp:cNvSpPr/>
      </dsp:nvSpPr>
      <dsp:spPr>
        <a:xfrm>
          <a:off x="4738109" y="4908614"/>
          <a:ext cx="545295" cy="136951"/>
        </a:xfrm>
        <a:custGeom>
          <a:avLst/>
          <a:gdLst/>
          <a:ahLst/>
          <a:cxnLst/>
          <a:rect l="0" t="0" r="0" b="0"/>
          <a:pathLst>
            <a:path>
              <a:moveTo>
                <a:pt x="0" y="136951"/>
              </a:moveTo>
              <a:lnTo>
                <a:pt x="272647" y="136951"/>
              </a:lnTo>
              <a:lnTo>
                <a:pt x="272647" y="0"/>
              </a:lnTo>
              <a:lnTo>
                <a:pt x="545295" y="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996701" y="4963034"/>
        <a:ext cx="28111" cy="28111"/>
      </dsp:txXfrm>
    </dsp:sp>
    <dsp:sp modelId="{9A532386-CD70-4D9B-8124-430EEB10BA0C}">
      <dsp:nvSpPr>
        <dsp:cNvPr id="0" name=""/>
        <dsp:cNvSpPr/>
      </dsp:nvSpPr>
      <dsp:spPr>
        <a:xfrm>
          <a:off x="4738109" y="4344759"/>
          <a:ext cx="545295" cy="700806"/>
        </a:xfrm>
        <a:custGeom>
          <a:avLst/>
          <a:gdLst/>
          <a:ahLst/>
          <a:cxnLst/>
          <a:rect l="0" t="0" r="0" b="0"/>
          <a:pathLst>
            <a:path>
              <a:moveTo>
                <a:pt x="0" y="700806"/>
              </a:moveTo>
              <a:lnTo>
                <a:pt x="272647" y="700806"/>
              </a:lnTo>
              <a:lnTo>
                <a:pt x="272647" y="0"/>
              </a:lnTo>
              <a:lnTo>
                <a:pt x="545295" y="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988558" y="4672963"/>
        <a:ext cx="44398" cy="44398"/>
      </dsp:txXfrm>
    </dsp:sp>
    <dsp:sp modelId="{1B8DB2B6-8B52-42D1-8F53-139718F07367}">
      <dsp:nvSpPr>
        <dsp:cNvPr id="0" name=""/>
        <dsp:cNvSpPr/>
      </dsp:nvSpPr>
      <dsp:spPr>
        <a:xfrm>
          <a:off x="2454379" y="4999383"/>
          <a:ext cx="585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820" y="45720"/>
              </a:lnTo>
              <a:lnTo>
                <a:pt x="292820" y="46182"/>
              </a:lnTo>
              <a:lnTo>
                <a:pt x="585640" y="4618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732559" y="5030462"/>
        <a:ext cx="29282" cy="29282"/>
      </dsp:txXfrm>
    </dsp:sp>
    <dsp:sp modelId="{0E0B2FF3-7700-4AD3-BD65-4C48D5E8EDD9}">
      <dsp:nvSpPr>
        <dsp:cNvPr id="0" name=""/>
        <dsp:cNvSpPr/>
      </dsp:nvSpPr>
      <dsp:spPr>
        <a:xfrm>
          <a:off x="733247" y="2979959"/>
          <a:ext cx="484432" cy="2065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216" y="0"/>
              </a:lnTo>
              <a:lnTo>
                <a:pt x="242216" y="2065144"/>
              </a:lnTo>
              <a:lnTo>
                <a:pt x="484432" y="2065144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>
        <a:off x="922434" y="3959501"/>
        <a:ext cx="106060" cy="106060"/>
      </dsp:txXfrm>
    </dsp:sp>
    <dsp:sp modelId="{C5E79863-E600-44A0-90ED-5F53B82B9AA3}">
      <dsp:nvSpPr>
        <dsp:cNvPr id="0" name=""/>
        <dsp:cNvSpPr/>
      </dsp:nvSpPr>
      <dsp:spPr>
        <a:xfrm>
          <a:off x="6788457" y="3298638"/>
          <a:ext cx="486975" cy="542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487" y="0"/>
              </a:lnTo>
              <a:lnTo>
                <a:pt x="243487" y="542232"/>
              </a:lnTo>
              <a:lnTo>
                <a:pt x="486975" y="542232"/>
              </a:lnTo>
            </a:path>
          </a:pathLst>
        </a:custGeom>
        <a:noFill/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013724" y="3551534"/>
        <a:ext cx="36440" cy="36440"/>
      </dsp:txXfrm>
    </dsp:sp>
    <dsp:sp modelId="{F1ED4CB8-DA39-4FB4-9802-F36D5197B59E}">
      <dsp:nvSpPr>
        <dsp:cNvPr id="0" name=""/>
        <dsp:cNvSpPr/>
      </dsp:nvSpPr>
      <dsp:spPr>
        <a:xfrm>
          <a:off x="6788457" y="3252918"/>
          <a:ext cx="4869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3487" y="45720"/>
              </a:lnTo>
              <a:lnTo>
                <a:pt x="243487" y="93110"/>
              </a:lnTo>
              <a:lnTo>
                <a:pt x="486975" y="93110"/>
              </a:lnTo>
            </a:path>
          </a:pathLst>
        </a:custGeom>
        <a:noFill/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019712" y="3286406"/>
        <a:ext cx="24463" cy="24463"/>
      </dsp:txXfrm>
    </dsp:sp>
    <dsp:sp modelId="{CA3F9638-D4C3-41B2-A8F5-7237B3C12756}">
      <dsp:nvSpPr>
        <dsp:cNvPr id="0" name=""/>
        <dsp:cNvSpPr/>
      </dsp:nvSpPr>
      <dsp:spPr>
        <a:xfrm>
          <a:off x="6788457" y="2851188"/>
          <a:ext cx="486975" cy="447450"/>
        </a:xfrm>
        <a:custGeom>
          <a:avLst/>
          <a:gdLst/>
          <a:ahLst/>
          <a:cxnLst/>
          <a:rect l="0" t="0" r="0" b="0"/>
          <a:pathLst>
            <a:path>
              <a:moveTo>
                <a:pt x="0" y="447450"/>
              </a:moveTo>
              <a:lnTo>
                <a:pt x="243487" y="447450"/>
              </a:lnTo>
              <a:lnTo>
                <a:pt x="243487" y="0"/>
              </a:lnTo>
              <a:lnTo>
                <a:pt x="486975" y="0"/>
              </a:lnTo>
            </a:path>
          </a:pathLst>
        </a:custGeom>
        <a:noFill/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015411" y="3058380"/>
        <a:ext cx="33066" cy="33066"/>
      </dsp:txXfrm>
    </dsp:sp>
    <dsp:sp modelId="{006C76D9-D524-4386-96A4-0F0415AE7B98}">
      <dsp:nvSpPr>
        <dsp:cNvPr id="0" name=""/>
        <dsp:cNvSpPr/>
      </dsp:nvSpPr>
      <dsp:spPr>
        <a:xfrm>
          <a:off x="6788457" y="2356346"/>
          <a:ext cx="486975" cy="942292"/>
        </a:xfrm>
        <a:custGeom>
          <a:avLst/>
          <a:gdLst/>
          <a:ahLst/>
          <a:cxnLst/>
          <a:rect l="0" t="0" r="0" b="0"/>
          <a:pathLst>
            <a:path>
              <a:moveTo>
                <a:pt x="0" y="942292"/>
              </a:moveTo>
              <a:lnTo>
                <a:pt x="243487" y="942292"/>
              </a:lnTo>
              <a:lnTo>
                <a:pt x="243487" y="0"/>
              </a:lnTo>
              <a:lnTo>
                <a:pt x="486975" y="0"/>
              </a:lnTo>
            </a:path>
          </a:pathLst>
        </a:custGeom>
        <a:noFill/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005427" y="2800975"/>
        <a:ext cx="53034" cy="53034"/>
      </dsp:txXfrm>
    </dsp:sp>
    <dsp:sp modelId="{892FD7F4-0D6D-4CDB-A758-7D1B0A6FDE9D}">
      <dsp:nvSpPr>
        <dsp:cNvPr id="0" name=""/>
        <dsp:cNvSpPr/>
      </dsp:nvSpPr>
      <dsp:spPr>
        <a:xfrm>
          <a:off x="6788457" y="1861504"/>
          <a:ext cx="486975" cy="1437133"/>
        </a:xfrm>
        <a:custGeom>
          <a:avLst/>
          <a:gdLst/>
          <a:ahLst/>
          <a:cxnLst/>
          <a:rect l="0" t="0" r="0" b="0"/>
          <a:pathLst>
            <a:path>
              <a:moveTo>
                <a:pt x="0" y="1437133"/>
              </a:moveTo>
              <a:lnTo>
                <a:pt x="243487" y="1437133"/>
              </a:lnTo>
              <a:lnTo>
                <a:pt x="243487" y="0"/>
              </a:lnTo>
              <a:lnTo>
                <a:pt x="486975" y="0"/>
              </a:lnTo>
            </a:path>
          </a:pathLst>
        </a:custGeom>
        <a:noFill/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994009" y="2542136"/>
        <a:ext cx="75869" cy="75869"/>
      </dsp:txXfrm>
    </dsp:sp>
    <dsp:sp modelId="{DDA273D0-A550-4EA6-B134-23AE01E0F1A2}">
      <dsp:nvSpPr>
        <dsp:cNvPr id="0" name=""/>
        <dsp:cNvSpPr/>
      </dsp:nvSpPr>
      <dsp:spPr>
        <a:xfrm>
          <a:off x="4817334" y="3249030"/>
          <a:ext cx="419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9545" y="45720"/>
              </a:lnTo>
              <a:lnTo>
                <a:pt x="209545" y="49608"/>
              </a:lnTo>
              <a:lnTo>
                <a:pt x="419090" y="49608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016402" y="3284272"/>
        <a:ext cx="20955" cy="20955"/>
      </dsp:txXfrm>
    </dsp:sp>
    <dsp:sp modelId="{D59642CF-12B9-441A-A823-98A5D3F7E6A3}">
      <dsp:nvSpPr>
        <dsp:cNvPr id="0" name=""/>
        <dsp:cNvSpPr/>
      </dsp:nvSpPr>
      <dsp:spPr>
        <a:xfrm>
          <a:off x="2441188" y="2944115"/>
          <a:ext cx="654992" cy="350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496" y="0"/>
              </a:lnTo>
              <a:lnTo>
                <a:pt x="327496" y="350634"/>
              </a:lnTo>
              <a:lnTo>
                <a:pt x="654992" y="35063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750110" y="3100859"/>
        <a:ext cx="37146" cy="37146"/>
      </dsp:txXfrm>
    </dsp:sp>
    <dsp:sp modelId="{B1BC9476-9E1F-446A-B60D-EA62A1AA145A}">
      <dsp:nvSpPr>
        <dsp:cNvPr id="0" name=""/>
        <dsp:cNvSpPr/>
      </dsp:nvSpPr>
      <dsp:spPr>
        <a:xfrm>
          <a:off x="2441188" y="2126372"/>
          <a:ext cx="650003" cy="817742"/>
        </a:xfrm>
        <a:custGeom>
          <a:avLst/>
          <a:gdLst/>
          <a:ahLst/>
          <a:cxnLst/>
          <a:rect l="0" t="0" r="0" b="0"/>
          <a:pathLst>
            <a:path>
              <a:moveTo>
                <a:pt x="0" y="817742"/>
              </a:moveTo>
              <a:lnTo>
                <a:pt x="325001" y="817742"/>
              </a:lnTo>
              <a:lnTo>
                <a:pt x="325001" y="0"/>
              </a:lnTo>
              <a:lnTo>
                <a:pt x="650003" y="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0074" y="2509129"/>
        <a:ext cx="52230" cy="52230"/>
      </dsp:txXfrm>
    </dsp:sp>
    <dsp:sp modelId="{543E33A2-190A-4B2D-9368-66E52A763648}">
      <dsp:nvSpPr>
        <dsp:cNvPr id="0" name=""/>
        <dsp:cNvSpPr/>
      </dsp:nvSpPr>
      <dsp:spPr>
        <a:xfrm>
          <a:off x="733247" y="2898395"/>
          <a:ext cx="4798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1563"/>
              </a:moveTo>
              <a:lnTo>
                <a:pt x="239940" y="81563"/>
              </a:lnTo>
              <a:lnTo>
                <a:pt x="239940" y="45720"/>
              </a:lnTo>
              <a:lnTo>
                <a:pt x="479881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1158" y="2932085"/>
        <a:ext cx="24060" cy="24060"/>
      </dsp:txXfrm>
    </dsp:sp>
    <dsp:sp modelId="{66E071BD-EA32-46D3-AA40-E00D5C326EE2}">
      <dsp:nvSpPr>
        <dsp:cNvPr id="0" name=""/>
        <dsp:cNvSpPr/>
      </dsp:nvSpPr>
      <dsp:spPr>
        <a:xfrm>
          <a:off x="6796248" y="801163"/>
          <a:ext cx="458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9332" y="45720"/>
              </a:lnTo>
              <a:lnTo>
                <a:pt x="229332" y="51207"/>
              </a:lnTo>
              <a:lnTo>
                <a:pt x="458664" y="51207"/>
              </a:lnTo>
            </a:path>
          </a:pathLst>
        </a:custGeom>
        <a:noFill/>
        <a:ln w="63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014113" y="835416"/>
        <a:ext cx="22934" cy="22934"/>
      </dsp:txXfrm>
    </dsp:sp>
    <dsp:sp modelId="{AAD503BE-629E-4EE0-A57C-E28142C4D26C}">
      <dsp:nvSpPr>
        <dsp:cNvPr id="0" name=""/>
        <dsp:cNvSpPr/>
      </dsp:nvSpPr>
      <dsp:spPr>
        <a:xfrm>
          <a:off x="4759349" y="800920"/>
          <a:ext cx="4645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2276" y="45720"/>
              </a:lnTo>
              <a:lnTo>
                <a:pt x="232276" y="45963"/>
              </a:lnTo>
              <a:lnTo>
                <a:pt x="464552" y="45963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0011" y="835026"/>
        <a:ext cx="23227" cy="23227"/>
      </dsp:txXfrm>
    </dsp:sp>
    <dsp:sp modelId="{1924296E-BE9C-4387-9C54-FA3B5E717641}">
      <dsp:nvSpPr>
        <dsp:cNvPr id="0" name=""/>
        <dsp:cNvSpPr/>
      </dsp:nvSpPr>
      <dsp:spPr>
        <a:xfrm>
          <a:off x="2436456" y="800920"/>
          <a:ext cx="6425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1043"/>
              </a:moveTo>
              <a:lnTo>
                <a:pt x="321286" y="51043"/>
              </a:lnTo>
              <a:lnTo>
                <a:pt x="321286" y="45720"/>
              </a:lnTo>
              <a:lnTo>
                <a:pt x="64257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678" y="830575"/>
        <a:ext cx="32129" cy="32129"/>
      </dsp:txXfrm>
    </dsp:sp>
    <dsp:sp modelId="{F28A3A02-ADEC-45C9-8CFD-02F02B4EEB1C}">
      <dsp:nvSpPr>
        <dsp:cNvPr id="0" name=""/>
        <dsp:cNvSpPr/>
      </dsp:nvSpPr>
      <dsp:spPr>
        <a:xfrm>
          <a:off x="733247" y="851963"/>
          <a:ext cx="475150" cy="2127995"/>
        </a:xfrm>
        <a:custGeom>
          <a:avLst/>
          <a:gdLst/>
          <a:ahLst/>
          <a:cxnLst/>
          <a:rect l="0" t="0" r="0" b="0"/>
          <a:pathLst>
            <a:path>
              <a:moveTo>
                <a:pt x="0" y="2127995"/>
              </a:moveTo>
              <a:lnTo>
                <a:pt x="237575" y="2127995"/>
              </a:lnTo>
              <a:lnTo>
                <a:pt x="237575" y="0"/>
              </a:lnTo>
              <a:lnTo>
                <a:pt x="475150" y="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6312" y="1861451"/>
        <a:ext cx="109019" cy="109019"/>
      </dsp:txXfrm>
    </dsp:sp>
    <dsp:sp modelId="{27DBF07E-B6A5-497D-8389-9957C84055C4}">
      <dsp:nvSpPr>
        <dsp:cNvPr id="0" name=""/>
        <dsp:cNvSpPr/>
      </dsp:nvSpPr>
      <dsp:spPr>
        <a:xfrm rot="16200000">
          <a:off x="-2092844" y="2623123"/>
          <a:ext cx="4938513" cy="7136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BANCO DE DESARROLLO </a:t>
          </a:r>
          <a:endParaRPr lang="en-US" sz="1200" kern="1200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2092844" y="2623123"/>
        <a:ext cx="4938513" cy="713671"/>
      </dsp:txXfrm>
    </dsp:sp>
    <dsp:sp modelId="{C3D56540-BA6E-4106-8624-BD0CB5B187A1}">
      <dsp:nvSpPr>
        <dsp:cNvPr id="0" name=""/>
        <dsp:cNvSpPr/>
      </dsp:nvSpPr>
      <dsp:spPr>
        <a:xfrm>
          <a:off x="1208397" y="533272"/>
          <a:ext cx="1228058" cy="6373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Misión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8397" y="533272"/>
        <a:ext cx="1228058" cy="637382"/>
      </dsp:txXfrm>
    </dsp:sp>
    <dsp:sp modelId="{5B6D0B4B-C018-41DF-81D9-BEEF453B14CE}">
      <dsp:nvSpPr>
        <dsp:cNvPr id="0" name=""/>
        <dsp:cNvSpPr/>
      </dsp:nvSpPr>
      <dsp:spPr>
        <a:xfrm>
          <a:off x="3079029" y="546936"/>
          <a:ext cx="1680320" cy="599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Políticas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Estado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9029" y="546936"/>
        <a:ext cx="1680320" cy="599407"/>
      </dsp:txXfrm>
    </dsp:sp>
    <dsp:sp modelId="{A22F11CE-8119-4EE6-AF2C-1DDFB52618F0}">
      <dsp:nvSpPr>
        <dsp:cNvPr id="0" name=""/>
        <dsp:cNvSpPr/>
      </dsp:nvSpPr>
      <dsp:spPr>
        <a:xfrm>
          <a:off x="5223902" y="533268"/>
          <a:ext cx="1572346" cy="6272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Oferta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soluciones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financieras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asistencia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técnica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23902" y="533268"/>
        <a:ext cx="1572346" cy="627230"/>
      </dsp:txXfrm>
    </dsp:sp>
    <dsp:sp modelId="{FEF0CF63-CCDD-4122-997A-3FDC5BBE93EF}">
      <dsp:nvSpPr>
        <dsp:cNvPr id="0" name=""/>
        <dsp:cNvSpPr/>
      </dsp:nvSpPr>
      <dsp:spPr>
        <a:xfrm>
          <a:off x="7254912" y="533272"/>
          <a:ext cx="1519349" cy="638198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Calidad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vida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la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población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54912" y="533272"/>
        <a:ext cx="1519349" cy="638198"/>
      </dsp:txXfrm>
    </dsp:sp>
    <dsp:sp modelId="{84D5012F-C99D-41BE-B1BC-F855B8EF68D6}">
      <dsp:nvSpPr>
        <dsp:cNvPr id="0" name=""/>
        <dsp:cNvSpPr/>
      </dsp:nvSpPr>
      <dsp:spPr>
        <a:xfrm>
          <a:off x="1213129" y="2638967"/>
          <a:ext cx="1228058" cy="61029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Decreto  Ejecutivo 661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3129" y="2638967"/>
        <a:ext cx="1228058" cy="610296"/>
      </dsp:txXfrm>
    </dsp:sp>
    <dsp:sp modelId="{DF8EBFFA-1716-4B29-9954-DD1A48A7D76C}">
      <dsp:nvSpPr>
        <dsp:cNvPr id="0" name=""/>
        <dsp:cNvSpPr/>
      </dsp:nvSpPr>
      <dsp:spPr>
        <a:xfrm>
          <a:off x="3091191" y="1859874"/>
          <a:ext cx="1661574" cy="5329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Acceder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una</a:t>
          </a: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vivienda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1191" y="1859874"/>
        <a:ext cx="1661574" cy="532997"/>
      </dsp:txXfrm>
    </dsp:sp>
    <dsp:sp modelId="{98479723-3C55-49A1-8DE0-BE38E6EB418C}">
      <dsp:nvSpPr>
        <dsp:cNvPr id="0" name=""/>
        <dsp:cNvSpPr/>
      </dsp:nvSpPr>
      <dsp:spPr>
        <a:xfrm>
          <a:off x="3096180" y="3014732"/>
          <a:ext cx="1721154" cy="5600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>
              <a:latin typeface="Arial" panose="020B0604020202020204" pitchFamily="34" charset="0"/>
              <a:cs typeface="Arial" panose="020B0604020202020204" pitchFamily="34" charset="0"/>
            </a:rPr>
            <a:t>Programa de Simplificación y Racionalización de Trámites y Procedimientos.</a:t>
          </a:r>
        </a:p>
      </dsp:txBody>
      <dsp:txXfrm>
        <a:off x="3096180" y="3014732"/>
        <a:ext cx="1721154" cy="560036"/>
      </dsp:txXfrm>
    </dsp:sp>
    <dsp:sp modelId="{F90C670D-3CE2-4A98-8730-22AABEDB51E2}">
      <dsp:nvSpPr>
        <dsp:cNvPr id="0" name=""/>
        <dsp:cNvSpPr/>
      </dsp:nvSpPr>
      <dsp:spPr>
        <a:xfrm>
          <a:off x="5236424" y="3008303"/>
          <a:ext cx="1552032" cy="5806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5 Municipios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6424" y="3008303"/>
        <a:ext cx="1552032" cy="580670"/>
      </dsp:txXfrm>
    </dsp:sp>
    <dsp:sp modelId="{589CB6A7-01C2-49F5-B6D0-9BE91B0FAF8A}">
      <dsp:nvSpPr>
        <dsp:cNvPr id="0" name=""/>
        <dsp:cNvSpPr/>
      </dsp:nvSpPr>
      <dsp:spPr>
        <a:xfrm>
          <a:off x="7275432" y="1712080"/>
          <a:ext cx="1501529" cy="298849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Cuenca 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75432" y="1712080"/>
        <a:ext cx="1501529" cy="298849"/>
      </dsp:txXfrm>
    </dsp:sp>
    <dsp:sp modelId="{80B3D6F2-DBC8-40DA-8A52-D81ABF30A870}">
      <dsp:nvSpPr>
        <dsp:cNvPr id="0" name=""/>
        <dsp:cNvSpPr/>
      </dsp:nvSpPr>
      <dsp:spPr>
        <a:xfrm>
          <a:off x="7275432" y="2206921"/>
          <a:ext cx="1501529" cy="298849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Ibarra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75432" y="2206921"/>
        <a:ext cx="1501529" cy="298849"/>
      </dsp:txXfrm>
    </dsp:sp>
    <dsp:sp modelId="{285B96E4-E0A0-4E9A-B720-F99BA7586A93}">
      <dsp:nvSpPr>
        <dsp:cNvPr id="0" name=""/>
        <dsp:cNvSpPr/>
      </dsp:nvSpPr>
      <dsp:spPr>
        <a:xfrm>
          <a:off x="7275432" y="2701763"/>
          <a:ext cx="1501529" cy="298849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Santo Domingo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75432" y="2701763"/>
        <a:ext cx="1501529" cy="298849"/>
      </dsp:txXfrm>
    </dsp:sp>
    <dsp:sp modelId="{524423B7-75D1-48F1-8A0B-F55AFFEFD251}">
      <dsp:nvSpPr>
        <dsp:cNvPr id="0" name=""/>
        <dsp:cNvSpPr/>
      </dsp:nvSpPr>
      <dsp:spPr>
        <a:xfrm>
          <a:off x="7275432" y="3196605"/>
          <a:ext cx="1501529" cy="298849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Tena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75432" y="3196605"/>
        <a:ext cx="1501529" cy="298849"/>
      </dsp:txXfrm>
    </dsp:sp>
    <dsp:sp modelId="{D0B8DBAC-2619-4C55-B2D9-E5B8223B0144}">
      <dsp:nvSpPr>
        <dsp:cNvPr id="0" name=""/>
        <dsp:cNvSpPr/>
      </dsp:nvSpPr>
      <dsp:spPr>
        <a:xfrm>
          <a:off x="7275432" y="3691446"/>
          <a:ext cx="1501529" cy="298849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Yaguachi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75432" y="3691446"/>
        <a:ext cx="1501529" cy="298849"/>
      </dsp:txXfrm>
    </dsp:sp>
    <dsp:sp modelId="{1B0DFD7B-8FE3-45A0-83F4-A0722DE6991C}">
      <dsp:nvSpPr>
        <dsp:cNvPr id="0" name=""/>
        <dsp:cNvSpPr/>
      </dsp:nvSpPr>
      <dsp:spPr>
        <a:xfrm>
          <a:off x="1217680" y="4756841"/>
          <a:ext cx="1236698" cy="576523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Plan de Intervención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7680" y="4756841"/>
        <a:ext cx="1236698" cy="576523"/>
      </dsp:txXfrm>
    </dsp:sp>
    <dsp:sp modelId="{0B8DC68E-4574-4FBA-88B0-74474B912227}">
      <dsp:nvSpPr>
        <dsp:cNvPr id="0" name=""/>
        <dsp:cNvSpPr/>
      </dsp:nvSpPr>
      <dsp:spPr>
        <a:xfrm>
          <a:off x="3040020" y="4772207"/>
          <a:ext cx="1698088" cy="54671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Equipo de Trabajo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0020" y="4772207"/>
        <a:ext cx="1698088" cy="546716"/>
      </dsp:txXfrm>
    </dsp:sp>
    <dsp:sp modelId="{97BC8FF8-6D42-4C7A-8F7E-A7EBE5635514}">
      <dsp:nvSpPr>
        <dsp:cNvPr id="0" name=""/>
        <dsp:cNvSpPr/>
      </dsp:nvSpPr>
      <dsp:spPr>
        <a:xfrm>
          <a:off x="5283404" y="4129724"/>
          <a:ext cx="1568206" cy="430070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Temas legales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3404" y="4129724"/>
        <a:ext cx="1568206" cy="430070"/>
      </dsp:txXfrm>
    </dsp:sp>
    <dsp:sp modelId="{BDBFA642-488A-4FFA-81C7-7203E8623FA7}">
      <dsp:nvSpPr>
        <dsp:cNvPr id="0" name=""/>
        <dsp:cNvSpPr/>
      </dsp:nvSpPr>
      <dsp:spPr>
        <a:xfrm>
          <a:off x="5283404" y="4632876"/>
          <a:ext cx="1568206" cy="551475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Diseño e implementación de procesos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3404" y="4632876"/>
        <a:ext cx="1568206" cy="551475"/>
      </dsp:txXfrm>
    </dsp:sp>
    <dsp:sp modelId="{DE91F4AE-5DC7-48C4-BC6B-1372A8D87C5E}">
      <dsp:nvSpPr>
        <dsp:cNvPr id="0" name=""/>
        <dsp:cNvSpPr/>
      </dsp:nvSpPr>
      <dsp:spPr>
        <a:xfrm>
          <a:off x="5283404" y="5248939"/>
          <a:ext cx="1568206" cy="430070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Capacidades tecnológicas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3404" y="5248939"/>
        <a:ext cx="1568206" cy="430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0027C-CE5E-4BD2-A680-CFC53FA29F36}" type="datetimeFigureOut">
              <a:rPr lang="es-EC" smtClean="0"/>
              <a:t>22/09/2016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86E64-FA4A-4940-B85F-9368142A4A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303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179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lo relacionado a la encuesta realizada a los promotores, se envió aproximadamente a 700 promotores activos registrados en la base de datos del Colegio de Arquitectos del Ecuador, de los que contestaron 100, a los que se les consulto sobre los mismos 24 trámites identificados y relacionados con proyectos de vivienda.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0492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En lo relacionado a la encuesta realizada a los promotores, se envió aproximadamente a 700 promotores activos registrados en la base de datos del Colegio de Arquitectos del Ecuador, de los que contestaron 100, a los que se les consulto sobre los mismos 24 trámites identificados y relacionados con proyectos de vivienda.</a:t>
            </a:r>
            <a:endParaRPr lang="es-EC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Las respuestas de selección en los mismos rangos que en los </a:t>
            </a:r>
            <a:r>
              <a:rPr lang="es-EC" dirty="0" err="1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GAD</a:t>
            </a:r>
            <a:r>
              <a:rPr lang="es-EC" dirty="0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municipales: 30; 60; 90; 120; y más de 120 días:</a:t>
            </a:r>
            <a:endParaRPr lang="es-EC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Se realizó un análisis comparativo entre la información obtenida por los </a:t>
            </a:r>
            <a:r>
              <a:rPr lang="es-EC" dirty="0" err="1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GAD</a:t>
            </a:r>
            <a:r>
              <a:rPr lang="es-EC" dirty="0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y la proporcionada por los promotores, y se pudo analizar la divergencia en las respuestas, como se puede observar en los gráficos</a:t>
            </a:r>
            <a:endParaRPr lang="es-EC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5330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>
                <a:solidFill>
                  <a:prstClr val="black"/>
                </a:solidFill>
              </a:rPr>
              <a:pPr/>
              <a:t>14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65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>
                <a:solidFill>
                  <a:prstClr val="black"/>
                </a:solidFill>
              </a:rPr>
              <a:pPr/>
              <a:t>15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55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>
                <a:solidFill>
                  <a:prstClr val="black"/>
                </a:solidFill>
              </a:rPr>
              <a:pPr/>
              <a:t>16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90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En lo relacionado a la encuesta realizada a los promotores, se envió aproximadamente a 700 promotores activos registrados en la base de datos del Colegio de Arquitectos del Ecuador, de los que contestaron 100, a los que se les consulto sobre los mismos 24 trámites identificados y relacionados con proyectos de vivienda.</a:t>
            </a:r>
            <a:endParaRPr lang="es-EC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Las respuestas de selección en los mismos rangos que en los </a:t>
            </a:r>
            <a:r>
              <a:rPr lang="es-EC" dirty="0" err="1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GAD</a:t>
            </a:r>
            <a:r>
              <a:rPr lang="es-EC" dirty="0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municipales: 30; 60; 90; 120; y más de 120 días:</a:t>
            </a:r>
            <a:endParaRPr lang="es-EC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Se realizó un análisis comparativo entre la información obtenida por los </a:t>
            </a:r>
            <a:r>
              <a:rPr lang="es-EC" dirty="0" err="1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GAD</a:t>
            </a:r>
            <a:r>
              <a:rPr lang="es-EC" dirty="0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y la proporcionada por los promotores, y se pudo analizar la divergencia en las respuestas, como se puede observar en los gráficos</a:t>
            </a:r>
            <a:endParaRPr lang="es-EC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9183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3186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2997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0731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467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3820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7415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el desarrollo del Pilotaje se pudo ratificar la heterogeneidad existente en los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municipales, pero en términos generales se puede conseguir la mejora en la atención al usuario, considerando los siguientes aspectos: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estandarización de procesos en todos los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municipales.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Eliminación de requisitos innecesarios y no previstos en la ley.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 de la tecnología a disposición de la ciudadanía para proporcionar una herramienta en línea que elimine las filas de espera y la movilidad de usuarios.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Integración de  los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municipales a los cambios tecnológicos.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Integración de diferentes entidades públicas relacionadas a los procesos, para brindar un mejor servicio, evitando la dispersión y la pérdida de tiempo.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Trabajar conjunto en un programa de difusión masiva del modelo de simplificación, donde intervengan las instituciones públicas, GAD municipales, gremios profesionales, centros de educación superior, y la ciudadanía en general.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687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818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C" dirty="0" smtClean="0"/>
              <a:t>Pirámide de Kelsen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516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>
                <a:solidFill>
                  <a:prstClr val="black"/>
                </a:solidFill>
              </a:rPr>
              <a:pPr/>
              <a:t>7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40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992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6777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5226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6E64-FA4A-4940-B85F-9368142A4AB9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667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6259-5503-4905-9045-B05D6D79063E}" type="datetimeFigureOut">
              <a:rPr lang="es-EC" smtClean="0"/>
              <a:t>22/09/2016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FD81-36D9-4224-A757-861DA3C8996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660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6259-5503-4905-9045-B05D6D79063E}" type="datetimeFigureOut">
              <a:rPr lang="es-EC" smtClean="0"/>
              <a:t>22/09/2016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FD81-36D9-4224-A757-861DA3C8996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204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6259-5503-4905-9045-B05D6D79063E}" type="datetimeFigureOut">
              <a:rPr lang="es-EC" smtClean="0"/>
              <a:t>22/09/2016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FD81-36D9-4224-A757-861DA3C8996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0293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6259-5503-4905-9045-B05D6D79063E}" type="datetimeFigureOut">
              <a:rPr lang="es-EC" smtClean="0"/>
              <a:t>22/09/2016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FD81-36D9-4224-A757-861DA3C8996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993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6259-5503-4905-9045-B05D6D79063E}" type="datetimeFigureOut">
              <a:rPr lang="es-EC" smtClean="0"/>
              <a:t>22/09/2016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FD81-36D9-4224-A757-861DA3C8996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7401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6259-5503-4905-9045-B05D6D79063E}" type="datetimeFigureOut">
              <a:rPr lang="es-EC" smtClean="0"/>
              <a:t>22/09/2016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FD81-36D9-4224-A757-861DA3C8996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760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6259-5503-4905-9045-B05D6D79063E}" type="datetimeFigureOut">
              <a:rPr lang="es-EC" smtClean="0"/>
              <a:t>22/09/2016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FD81-36D9-4224-A757-861DA3C8996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831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6259-5503-4905-9045-B05D6D79063E}" type="datetimeFigureOut">
              <a:rPr lang="es-EC" smtClean="0"/>
              <a:t>22/09/2016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FD81-36D9-4224-A757-861DA3C8996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777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6259-5503-4905-9045-B05D6D79063E}" type="datetimeFigureOut">
              <a:rPr lang="es-EC" smtClean="0"/>
              <a:t>22/09/2016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FD81-36D9-4224-A757-861DA3C8996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136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6259-5503-4905-9045-B05D6D79063E}" type="datetimeFigureOut">
              <a:rPr lang="es-EC" smtClean="0"/>
              <a:t>22/09/2016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FD81-36D9-4224-A757-861DA3C8996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4663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6259-5503-4905-9045-B05D6D79063E}" type="datetimeFigureOut">
              <a:rPr lang="es-EC" smtClean="0"/>
              <a:t>22/09/2016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FD81-36D9-4224-A757-861DA3C8996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818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D6259-5503-4905-9045-B05D6D79063E}" type="datetimeFigureOut">
              <a:rPr lang="es-EC" smtClean="0"/>
              <a:t>22/09/2016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FD81-36D9-4224-A757-861DA3C8996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6110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notesSlide" Target="../notesSlides/notesSlide21.xml"/><Relationship Id="rId7" Type="http://schemas.openxmlformats.org/officeDocument/2006/relationships/diagramQuickStyle" Target="../diagrams/quickStyl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png"/><Relationship Id="rId9" Type="http://schemas.microsoft.com/office/2007/relationships/diagramDrawing" Target="../diagrams/drawin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12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11" Type="http://schemas.openxmlformats.org/officeDocument/2006/relationships/diagramLayout" Target="../diagrams/layout1.xml"/><Relationship Id="rId5" Type="http://schemas.openxmlformats.org/officeDocument/2006/relationships/image" Target="../media/image7.png"/><Relationship Id="rId10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openxmlformats.org/officeDocument/2006/relationships/image" Target="../media/image9.jpeg"/><Relationship Id="rId14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6427" y="958842"/>
            <a:ext cx="10015288" cy="121887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C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SIMPOSIO NACIONAL DE DESARROLLO URBANO Y PLANIFICACIÓN TERRITORIAL</a:t>
            </a:r>
          </a:p>
        </p:txBody>
      </p:sp>
      <p:sp>
        <p:nvSpPr>
          <p:cNvPr id="5" name="8 CuadroTexto"/>
          <p:cNvSpPr txBox="1"/>
          <p:nvPr/>
        </p:nvSpPr>
        <p:spPr>
          <a:xfrm>
            <a:off x="0" y="6543629"/>
            <a:ext cx="1598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Septiembre 2016</a:t>
            </a:r>
            <a:endParaRPr lang="es-EC" sz="140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06221" y="4714328"/>
            <a:ext cx="9355494" cy="1207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C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“DESEQUILIBRIOS TERRITORIALES Y RECURSOS PARA LA PLANIFICACIÓN Y GESTIÓN DEL DESARROLLO LOCAL”.</a:t>
            </a:r>
          </a:p>
        </p:txBody>
      </p:sp>
    </p:spTree>
    <p:extLst>
      <p:ext uri="{BB962C8B-B14F-4D97-AF65-F5344CB8AC3E}">
        <p14:creationId xmlns:p14="http://schemas.microsoft.com/office/powerpoint/2010/main" val="8236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791479" y="495508"/>
            <a:ext cx="10400521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PROBLEMÁTICA E INDICADORES DE LA GESTIÓN DE PROYECTOS INMOBILIARIOS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978581" y="1325918"/>
            <a:ext cx="76666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BDE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investigó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213 municipios y a un grupo de 100 promotores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inmobiliarios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79" y="2109362"/>
            <a:ext cx="7452829" cy="461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04" y="1453103"/>
            <a:ext cx="2525486" cy="16658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218" y="3246156"/>
            <a:ext cx="2530271" cy="16690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218" y="5055307"/>
            <a:ext cx="2530271" cy="166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791479" y="210552"/>
            <a:ext cx="10400521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ENCUESTA: TRÁMITES RELACIONADOS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04232"/>
              </p:ext>
            </p:extLst>
          </p:nvPr>
        </p:nvGraphicFramePr>
        <p:xfrm>
          <a:off x="3832090" y="966685"/>
          <a:ext cx="5994348" cy="5666232"/>
        </p:xfrm>
        <a:graphic>
          <a:graphicData uri="http://schemas.openxmlformats.org/drawingml/2006/table">
            <a:tbl>
              <a:tblPr firstCol="1" lastCol="1" bandRow="1">
                <a:tableStyleId>{5C22544A-7EE6-4342-B048-85BDC9FD1C3A}</a:tableStyleId>
              </a:tblPr>
              <a:tblGrid>
                <a:gridCol w="333631"/>
                <a:gridCol w="5212191"/>
                <a:gridCol w="448526"/>
              </a:tblGrid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Informe de Regulación Urbana o Línea de </a:t>
                      </a:r>
                      <a:r>
                        <a:rPr lang="es-EC" sz="1400" u="none" strike="noStrike" dirty="0" smtClean="0">
                          <a:effectLst/>
                          <a:latin typeface="+mj-lt"/>
                        </a:rPr>
                        <a:t>Fábrica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2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Certificado de Registro de la Propiedad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3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Informe de bordes de quebradas.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4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Actualización catastral o regulación de áreas del predio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5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Informe de afectaciones (viales, redes eléctricas, etc.)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6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Integración parcelaria o de regulación predial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7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Cambios de zonificación (uso de suelo o regulación de edificación)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8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Factibilidad de servicios básicos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9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Otros relacionados con habilitación del suelo.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10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Aprobación de ordenanzas para urbanizaciones o lotizaciones.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11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Aprobación del proyecto (planos urbanos y arquitectónicos)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12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Aprobación de planos de ingenierías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13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Aprobación del cuerpo de bomberos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14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Permiso o licencia de construcción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15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Pago de garantías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16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Otros relacionados con aprobaciones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17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Control  o inspección de construcción: </a:t>
                      </a:r>
                      <a:r>
                        <a:rPr lang="es-EC" sz="1400" u="none" strike="noStrike" dirty="0" err="1">
                          <a:effectLst/>
                          <a:latin typeface="+mj-lt"/>
                        </a:rPr>
                        <a:t>I,II</a:t>
                      </a:r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 y III control      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18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Declaratoria de propiedad horizontal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19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Catastro de viviendas declaradas en P.H. o de la lotización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20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Registro de la propiedad tras la transferencia de dominio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21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Informe (inspección) del Cuerpo de Bomberos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22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Permiso de habitabilidad o de venta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23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Devolución de garantías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  <a:tr h="23609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>
                          <a:effectLst/>
                          <a:latin typeface="+mj-lt"/>
                        </a:rPr>
                        <a:t>24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400" u="none" strike="noStrike" dirty="0">
                          <a:effectLst/>
                          <a:latin typeface="+mj-lt"/>
                        </a:rPr>
                        <a:t>Otros relacionados con construcción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  <a:latin typeface="Wingdings 2" panose="05020102010507070707" pitchFamily="18" charset="2"/>
                        </a:rPr>
                        <a:t>P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</a:endParaRPr>
                    </a:p>
                  </a:txBody>
                  <a:tcPr marL="7252" marR="7252" marT="7252" marB="0" anchor="b"/>
                </a:tc>
              </a:tr>
            </a:tbl>
          </a:graphicData>
        </a:graphic>
      </p:graphicFrame>
      <p:pic>
        <p:nvPicPr>
          <p:cNvPr id="1026" name="Picture 2" descr="http://amazonas.gov.co/apc-aa-files/66656639333833333134376166343430/tramites_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59" y="844513"/>
            <a:ext cx="2234664" cy="18039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46" y="4514850"/>
            <a:ext cx="2016517" cy="22174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46" y="953824"/>
            <a:ext cx="2097554" cy="20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516912"/>
              </p:ext>
            </p:extLst>
          </p:nvPr>
        </p:nvGraphicFramePr>
        <p:xfrm>
          <a:off x="6308489" y="3083998"/>
          <a:ext cx="5664058" cy="3592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278"/>
                <a:gridCol w="1132945"/>
                <a:gridCol w="1132945"/>
                <a:gridCol w="1132945"/>
                <a:gridCol w="1132945"/>
              </a:tblGrid>
              <a:tr h="17621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Integración </a:t>
                      </a:r>
                      <a:r>
                        <a:rPr lang="es-ES" sz="1100" dirty="0">
                          <a:effectLst/>
                        </a:rPr>
                        <a:t>parcelaria o de regulación predial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Hasta 30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60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90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120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Más de 120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63,80%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17,65%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1,81%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1,36%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0,45 %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21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Cambios </a:t>
                      </a:r>
                      <a:r>
                        <a:rPr lang="es-ES" sz="1100" dirty="0">
                          <a:effectLst/>
                        </a:rPr>
                        <a:t>de zonificación (uso y/o regulación de edificación)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30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60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90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120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Más de 120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53,85%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18,55%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7,24%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0,90%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2,26%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437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Otros </a:t>
                      </a:r>
                      <a:r>
                        <a:rPr lang="es-EC" sz="1100" dirty="0">
                          <a:effectLst/>
                        </a:rPr>
                        <a:t>relacionados a habilitación de suelo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30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60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90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120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Más de 120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66,97%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10,86%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2,71%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0,00%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0,45%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21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Aprobación </a:t>
                      </a:r>
                      <a:r>
                        <a:rPr lang="es-ES" sz="1100" dirty="0">
                          <a:effectLst/>
                        </a:rPr>
                        <a:t>del proyecto (planos urbanos y arquitectónicos)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30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60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90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120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Más de 120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76,47%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14,03%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2,71%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0,45%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0,90%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21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Declaratoria </a:t>
                      </a:r>
                      <a:r>
                        <a:rPr lang="es-ES" sz="1100" dirty="0">
                          <a:effectLst/>
                        </a:rPr>
                        <a:t>de propiedad horizontal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30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60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90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Hasta 120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Más de 120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30,32%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26,70%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10,41%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2,71%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1,81%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03789"/>
              </p:ext>
            </p:extLst>
          </p:nvPr>
        </p:nvGraphicFramePr>
        <p:xfrm>
          <a:off x="2127376" y="1551923"/>
          <a:ext cx="3213880" cy="1670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6940"/>
                <a:gridCol w="1606940"/>
              </a:tblGrid>
              <a:tr h="41756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Tiempo aproximado de tramitología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7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Tiempo promedio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846    días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Tiempo máximo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1890  días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7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Tiempo mínimo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210    días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2129867" y="589982"/>
            <a:ext cx="2960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Trámites que más se demoran en rango de días: 30; 60; 90; 120; y más de 120 días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039977179"/>
              </p:ext>
            </p:extLst>
          </p:nvPr>
        </p:nvGraphicFramePr>
        <p:xfrm>
          <a:off x="6273865" y="329390"/>
          <a:ext cx="5429250" cy="246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269905"/>
              </p:ext>
            </p:extLst>
          </p:nvPr>
        </p:nvGraphicFramePr>
        <p:xfrm>
          <a:off x="1872343" y="3801942"/>
          <a:ext cx="4267200" cy="2531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180"/>
                <a:gridCol w="634560"/>
                <a:gridCol w="634560"/>
                <a:gridCol w="1169450"/>
                <a:gridCol w="1169450"/>
              </a:tblGrid>
              <a:tr h="20828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GAD</a:t>
                      </a:r>
                      <a:r>
                        <a:rPr lang="es-EC" sz="1200" dirty="0">
                          <a:effectLst/>
                        </a:rPr>
                        <a:t> MUNICIPALES POR ESTRATO DE </a:t>
                      </a:r>
                      <a:r>
                        <a:rPr lang="es-EC" sz="1200" dirty="0" err="1">
                          <a:effectLst/>
                        </a:rPr>
                        <a:t>POBLACION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Estrato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Población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N° GAD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GAD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93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desde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hasta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enviaron encuesta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Estrato 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9.999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Estrato 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10.000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19.999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44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Estrato 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20.000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49.999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67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Estrato 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50.000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99.999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34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Estrato 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100.000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1´000.000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Estrato 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&gt; 1´000.000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939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221 *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213 **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319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*    221 Total de  GAD consultados           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2700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 **  213 Total de </a:t>
                      </a:r>
                      <a:r>
                        <a:rPr lang="es-EC" sz="800" dirty="0" err="1">
                          <a:effectLst/>
                        </a:rPr>
                        <a:t>GAD</a:t>
                      </a:r>
                      <a:r>
                        <a:rPr lang="es-EC" sz="800" dirty="0">
                          <a:effectLst/>
                        </a:rPr>
                        <a:t> responden encuesta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fuente: BDE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1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C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4305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1727200" y="83460"/>
            <a:ext cx="1046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COMPARATIVA ENTRE INFORMACIÓN DE LOS GAD Y PROMOTORES</a:t>
            </a:r>
          </a:p>
          <a:p>
            <a:pPr algn="ctr"/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¡ Existe divergencias !</a:t>
            </a:r>
            <a:endParaRPr lang="es-EC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812254271"/>
              </p:ext>
            </p:extLst>
          </p:nvPr>
        </p:nvGraphicFramePr>
        <p:xfrm>
          <a:off x="1587500" y="1084566"/>
          <a:ext cx="5372100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261503304"/>
              </p:ext>
            </p:extLst>
          </p:nvPr>
        </p:nvGraphicFramePr>
        <p:xfrm>
          <a:off x="6819900" y="1147959"/>
          <a:ext cx="5372100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239867941"/>
              </p:ext>
            </p:extLst>
          </p:nvPr>
        </p:nvGraphicFramePr>
        <p:xfrm>
          <a:off x="1504950" y="4005459"/>
          <a:ext cx="533400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541354989"/>
              </p:ext>
            </p:extLst>
          </p:nvPr>
        </p:nvGraphicFramePr>
        <p:xfrm>
          <a:off x="6858000" y="3819525"/>
          <a:ext cx="5334000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913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ítulo 2"/>
          <p:cNvSpPr txBox="1">
            <a:spLocks/>
          </p:cNvSpPr>
          <p:nvPr/>
        </p:nvSpPr>
        <p:spPr>
          <a:xfrm>
            <a:off x="2107939" y="693414"/>
            <a:ext cx="9100477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Bef>
                <a:spcPct val="20000"/>
              </a:spcBef>
            </a:pPr>
            <a:r>
              <a:rPr lang="es-EC" sz="2400" b="1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SIMPLIFICACIÓN Y RACIONALIZACIÓN</a:t>
            </a:r>
            <a:endParaRPr lang="es-EC" sz="32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07939" y="1643790"/>
            <a:ext cx="9350635" cy="5417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C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Objetivo </a:t>
            </a:r>
            <a:r>
              <a:rPr lang="es-EC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General: </a:t>
            </a:r>
            <a:r>
              <a:rPr lang="es-EC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Simplificar y racionalizar los trámites, reduciendo los tiempos de respuesta de la Administración en los procesos de formulación y aprobación de proyectos de vivienda, en: fraccionamientos, urbanizaciones y edificaciones</a:t>
            </a:r>
            <a:r>
              <a:rPr lang="es-EC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Clr>
                <a:srgbClr val="FFC000"/>
              </a:buClr>
              <a:buFont typeface="Arial" pitchFamily="34" charset="0"/>
              <a:buChar char="■"/>
              <a:defRPr/>
            </a:pPr>
            <a:endParaRPr lang="es-EC" sz="2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C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Objetivos específicos: </a:t>
            </a:r>
            <a:r>
              <a:rPr lang="es-EC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Formular </a:t>
            </a:r>
            <a:r>
              <a:rPr lang="es-EC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una Ordenanza Tipo; llevar a cabo un proceso de inducción, promoción y difusión de la ordenanza modelo;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C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Poner en marcha un pilotaje del Programa en cinco GAD municipales; </a:t>
            </a:r>
          </a:p>
          <a:p>
            <a:pPr marL="457200" indent="-457200" algn="just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C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Dar </a:t>
            </a:r>
            <a:r>
              <a:rPr lang="es-EC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la asistencia técnica necesaria en la Implementación del  modelo de simplificación  en el resto de </a:t>
            </a:r>
            <a:r>
              <a:rPr lang="es-EC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GAD</a:t>
            </a:r>
            <a:endParaRPr lang="es-EC" sz="2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 algn="just">
              <a:buClr>
                <a:srgbClr val="FFC000"/>
              </a:buClr>
              <a:buFont typeface="Arial" pitchFamily="34" charset="0"/>
              <a:buChar char="■"/>
              <a:defRPr/>
            </a:pPr>
            <a:endParaRPr lang="es-EC" sz="2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defRPr/>
            </a:pPr>
            <a:endParaRPr lang="es-CO" sz="2400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ítulo 2"/>
          <p:cNvSpPr txBox="1">
            <a:spLocks/>
          </p:cNvSpPr>
          <p:nvPr/>
        </p:nvSpPr>
        <p:spPr>
          <a:xfrm>
            <a:off x="2194167" y="1123544"/>
            <a:ext cx="9050597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ct val="20000"/>
              </a:spcBef>
            </a:pPr>
            <a:r>
              <a:rPr lang="es-EC" sz="3600" b="1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y Principios del Programa</a:t>
            </a:r>
            <a:endParaRPr lang="es-EC" sz="18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Diagram 2"/>
          <p:cNvGraphicFramePr/>
          <p:nvPr>
            <p:extLst>
              <p:ext uri="{D42A27DB-BD31-4B8C-83A1-F6EECF244321}">
                <p14:modId xmlns:p14="http://schemas.microsoft.com/office/powerpoint/2010/main" val="2588176921"/>
              </p:ext>
            </p:extLst>
          </p:nvPr>
        </p:nvGraphicFramePr>
        <p:xfrm>
          <a:off x="3191627" y="1925902"/>
          <a:ext cx="8053137" cy="439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69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3488935" y="3232626"/>
            <a:ext cx="57693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 flipH="1">
            <a:off x="6305550" y="1504122"/>
            <a:ext cx="13665" cy="41907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2046789" y="1504122"/>
            <a:ext cx="1442146" cy="4744278"/>
            <a:chOff x="4237374" y="1276390"/>
            <a:chExt cx="1093796" cy="3632970"/>
          </a:xfrm>
        </p:grpSpPr>
        <p:cxnSp>
          <p:nvCxnSpPr>
            <p:cNvPr id="8" name="Conector recto de flecha 7"/>
            <p:cNvCxnSpPr/>
            <p:nvPr/>
          </p:nvCxnSpPr>
          <p:spPr>
            <a:xfrm flipV="1">
              <a:off x="5323605" y="1276390"/>
              <a:ext cx="0" cy="33685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ubtítulo 2"/>
            <p:cNvSpPr txBox="1">
              <a:spLocks/>
            </p:cNvSpPr>
            <p:nvPr/>
          </p:nvSpPr>
          <p:spPr>
            <a:xfrm>
              <a:off x="4237374" y="1429616"/>
              <a:ext cx="1050065" cy="4238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ES" sz="1600" dirty="0" smtClean="0">
                  <a:solidFill>
                    <a:srgbClr val="FFC000">
                      <a:lumMod val="75000"/>
                    </a:srgbClr>
                  </a:solidFill>
                  <a:latin typeface="Arial"/>
                  <a:cs typeface="Arial"/>
                </a:rPr>
                <a:t>Alto</a:t>
              </a:r>
              <a:endParaRPr lang="es-ES" sz="1600" dirty="0">
                <a:solidFill>
                  <a:srgbClr val="FFC000">
                    <a:lumMod val="7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10" name="Subtítulo 2"/>
            <p:cNvSpPr txBox="1">
              <a:spLocks/>
            </p:cNvSpPr>
            <p:nvPr/>
          </p:nvSpPr>
          <p:spPr>
            <a:xfrm>
              <a:off x="4281105" y="4485462"/>
              <a:ext cx="1050065" cy="4238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ES" sz="1600" dirty="0" smtClean="0">
                  <a:solidFill>
                    <a:srgbClr val="FFC000">
                      <a:lumMod val="75000"/>
                    </a:srgbClr>
                  </a:solidFill>
                  <a:latin typeface="Arial"/>
                  <a:cs typeface="Arial"/>
                </a:rPr>
                <a:t>Bajo</a:t>
              </a:r>
              <a:endParaRPr lang="es-ES" sz="1600" dirty="0">
                <a:solidFill>
                  <a:srgbClr val="FFC000">
                    <a:lumMod val="75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146027" y="5722094"/>
            <a:ext cx="7977115" cy="917229"/>
            <a:chOff x="5591789" y="4633037"/>
            <a:chExt cx="4849445" cy="441559"/>
          </a:xfrm>
        </p:grpSpPr>
        <p:cxnSp>
          <p:nvCxnSpPr>
            <p:cNvPr id="12" name="Conector recto de flecha 11"/>
            <p:cNvCxnSpPr/>
            <p:nvPr/>
          </p:nvCxnSpPr>
          <p:spPr>
            <a:xfrm>
              <a:off x="5591789" y="4633037"/>
              <a:ext cx="4800749" cy="42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ubtítulo 2"/>
            <p:cNvSpPr txBox="1">
              <a:spLocks/>
            </p:cNvSpPr>
            <p:nvPr/>
          </p:nvSpPr>
          <p:spPr>
            <a:xfrm>
              <a:off x="9391169" y="4650698"/>
              <a:ext cx="1050065" cy="4238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ES" sz="1600" dirty="0" smtClean="0">
                  <a:solidFill>
                    <a:srgbClr val="FFC000">
                      <a:lumMod val="75000"/>
                    </a:srgbClr>
                  </a:solidFill>
                  <a:latin typeface="Arial"/>
                  <a:cs typeface="Arial"/>
                </a:rPr>
                <a:t>Alto</a:t>
              </a:r>
              <a:endParaRPr lang="es-ES" sz="1600" dirty="0">
                <a:solidFill>
                  <a:srgbClr val="FFC000">
                    <a:lumMod val="75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499258" y="3681607"/>
            <a:ext cx="4613727" cy="1501184"/>
            <a:chOff x="5828451" y="2975863"/>
            <a:chExt cx="2645438" cy="1587564"/>
          </a:xfrm>
        </p:grpSpPr>
        <p:pic>
          <p:nvPicPr>
            <p:cNvPr id="16" name="Picture 21" descr="http://civilgeeks.com/wp-content/uploads/2012/05/a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451" y="2975863"/>
              <a:ext cx="1184836" cy="802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3" descr="http://efecto-cocuyo.arawatomediaca.netdna-cdn.com/wp-content/uploads/2015/04/tramite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451" y="3799740"/>
              <a:ext cx="1184836" cy="763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Subtítulo 2"/>
            <p:cNvSpPr txBox="1">
              <a:spLocks/>
            </p:cNvSpPr>
            <p:nvPr/>
          </p:nvSpPr>
          <p:spPr>
            <a:xfrm>
              <a:off x="7054940" y="3090217"/>
              <a:ext cx="1418949" cy="5536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" sz="1400" dirty="0" smtClean="0">
                  <a:solidFill>
                    <a:srgbClr val="ED7D31">
                      <a:lumMod val="75000"/>
                    </a:srgbClr>
                  </a:solidFill>
                  <a:latin typeface="Arial"/>
                  <a:cs typeface="Arial"/>
                </a:rPr>
                <a:t>Profesionales</a:t>
              </a:r>
            </a:p>
            <a:p>
              <a:pPr algn="l"/>
              <a:r>
                <a:rPr lang="es-ES" sz="1400" dirty="0" smtClean="0">
                  <a:solidFill>
                    <a:srgbClr val="ED7D31">
                      <a:lumMod val="75000"/>
                    </a:srgbClr>
                  </a:solidFill>
                  <a:latin typeface="Arial"/>
                  <a:cs typeface="Arial"/>
                </a:rPr>
                <a:t>Colegios de Profesionales</a:t>
              </a:r>
              <a:endParaRPr lang="es-ES" sz="1400" dirty="0">
                <a:solidFill>
                  <a:srgbClr val="ED7D31">
                    <a:lumMod val="7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19" name="Subtítulo 2"/>
            <p:cNvSpPr txBox="1">
              <a:spLocks/>
            </p:cNvSpPr>
            <p:nvPr/>
          </p:nvSpPr>
          <p:spPr>
            <a:xfrm>
              <a:off x="7079744" y="4072234"/>
              <a:ext cx="1122516" cy="4238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" sz="1400" dirty="0" smtClean="0">
                  <a:solidFill>
                    <a:srgbClr val="ED7D31">
                      <a:lumMod val="75000"/>
                    </a:srgbClr>
                  </a:solidFill>
                  <a:latin typeface="Arial"/>
                  <a:cs typeface="Arial"/>
                </a:rPr>
                <a:t>Ciudadanía</a:t>
              </a:r>
              <a:endParaRPr lang="es-ES" sz="1400" dirty="0">
                <a:solidFill>
                  <a:srgbClr val="ED7D31">
                    <a:lumMod val="7500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568746" y="1117106"/>
            <a:ext cx="4746955" cy="2085169"/>
            <a:chOff x="7466417" y="1036449"/>
            <a:chExt cx="2624655" cy="1720399"/>
          </a:xfrm>
        </p:grpSpPr>
        <p:pic>
          <p:nvPicPr>
            <p:cNvPr id="21" name="Picture 3" descr="https://plataformamunicipal.ame.gob.ec/recursos/logo-am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220" y="1518839"/>
              <a:ext cx="599308" cy="354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http://bde.fin.ec/sites/default/files/marcaBd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960" y="2298093"/>
              <a:ext cx="799666" cy="458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http://images.computrabajo.com.ec/logos/empresas/2011/11/08/ministerio-de-coordinacion-de-la-politica-economica-62D744F15E38908Ethumbnail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6165" y="2248405"/>
              <a:ext cx="1644907" cy="356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9" descr="http://consultabono.miduvi.gob.ec/consultabono/images/vivienda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417" y="1896388"/>
              <a:ext cx="1048600" cy="383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1" descr="http://denuncias.administracionpublica.gob.ec/images/logotipo_snap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0231" y="1657146"/>
              <a:ext cx="1152007" cy="514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http://www.presidencia.gob.ec/wp-content/themes/twentyeleven/images/LogoPresidencia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1764" y="1036449"/>
              <a:ext cx="1066229" cy="482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ángulo 26"/>
          <p:cNvSpPr/>
          <p:nvPr/>
        </p:nvSpPr>
        <p:spPr>
          <a:xfrm>
            <a:off x="3761598" y="163951"/>
            <a:ext cx="5184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IMPACTO DEL PROGRAMA</a:t>
            </a:r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5062369" y="5824502"/>
            <a:ext cx="1783730" cy="423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400" b="1" dirty="0" smtClean="0">
                <a:solidFill>
                  <a:srgbClr val="1359AF"/>
                </a:solidFill>
                <a:latin typeface="Arial"/>
                <a:cs typeface="Arial"/>
              </a:rPr>
              <a:t>Interés</a:t>
            </a:r>
            <a:endParaRPr lang="es-ES" sz="2400" b="1" dirty="0">
              <a:solidFill>
                <a:srgbClr val="1359AF"/>
              </a:solidFill>
              <a:latin typeface="Arial"/>
              <a:cs typeface="Arial"/>
            </a:endParaRPr>
          </a:p>
        </p:txBody>
      </p:sp>
      <p:sp>
        <p:nvSpPr>
          <p:cNvPr id="29" name="Subtítulo 2"/>
          <p:cNvSpPr txBox="1">
            <a:spLocks/>
          </p:cNvSpPr>
          <p:nvPr/>
        </p:nvSpPr>
        <p:spPr>
          <a:xfrm>
            <a:off x="2011008" y="2891127"/>
            <a:ext cx="1750590" cy="49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200" b="1" dirty="0" smtClean="0">
                <a:solidFill>
                  <a:srgbClr val="1359AF"/>
                </a:solidFill>
                <a:latin typeface="Arial"/>
                <a:cs typeface="Arial"/>
              </a:rPr>
              <a:t>Influencia</a:t>
            </a:r>
            <a:endParaRPr lang="es-ES" sz="2200" b="1" dirty="0">
              <a:solidFill>
                <a:srgbClr val="1359AF"/>
              </a:solidFill>
              <a:latin typeface="Arial"/>
              <a:cs typeface="Arial"/>
            </a:endParaRPr>
          </a:p>
        </p:txBody>
      </p:sp>
      <p:sp>
        <p:nvSpPr>
          <p:cNvPr id="30" name="Subtítulo 2"/>
          <p:cNvSpPr txBox="1">
            <a:spLocks/>
          </p:cNvSpPr>
          <p:nvPr/>
        </p:nvSpPr>
        <p:spPr>
          <a:xfrm>
            <a:off x="8356408" y="1283082"/>
            <a:ext cx="2025739" cy="423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800" b="1" dirty="0" smtClean="0">
                <a:solidFill>
                  <a:srgbClr val="FFC000">
                    <a:lumMod val="75000"/>
                  </a:srgbClr>
                </a:solidFill>
                <a:latin typeface="AR JULIAN" panose="02000000000000000000" pitchFamily="2" charset="0"/>
                <a:cs typeface="Arial"/>
              </a:rPr>
              <a:t>GAD municipales</a:t>
            </a:r>
            <a:endParaRPr lang="es-ES" sz="1800" b="1" dirty="0">
              <a:solidFill>
                <a:srgbClr val="FFC000">
                  <a:lumMod val="75000"/>
                </a:srgbClr>
              </a:solidFill>
              <a:latin typeface="AR JULIAN" panose="020000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2319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C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4305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pSp>
        <p:nvGrpSpPr>
          <p:cNvPr id="8" name="Agrupar 7"/>
          <p:cNvGrpSpPr/>
          <p:nvPr/>
        </p:nvGrpSpPr>
        <p:grpSpPr>
          <a:xfrm>
            <a:off x="2085475" y="1748588"/>
            <a:ext cx="9769640" cy="4526058"/>
            <a:chOff x="-172969" y="1817425"/>
            <a:chExt cx="12453121" cy="4643524"/>
          </a:xfrm>
        </p:grpSpPr>
        <p:sp>
          <p:nvSpPr>
            <p:cNvPr id="9" name="Rectangle 6"/>
            <p:cNvSpPr/>
            <p:nvPr/>
          </p:nvSpPr>
          <p:spPr>
            <a:xfrm flipH="1" flipV="1">
              <a:off x="1776025" y="1817425"/>
              <a:ext cx="8285378" cy="1675219"/>
            </a:xfrm>
            <a:custGeom>
              <a:avLst/>
              <a:gdLst>
                <a:gd name="connsiteX0" fmla="*/ 0 w 6324600"/>
                <a:gd name="connsiteY0" fmla="*/ 0 h 3505200"/>
                <a:gd name="connsiteX1" fmla="*/ 6324600 w 6324600"/>
                <a:gd name="connsiteY1" fmla="*/ 0 h 3505200"/>
                <a:gd name="connsiteX2" fmla="*/ 6324600 w 6324600"/>
                <a:gd name="connsiteY2" fmla="*/ 3505200 h 3505200"/>
                <a:gd name="connsiteX3" fmla="*/ 0 w 6324600"/>
                <a:gd name="connsiteY3" fmla="*/ 3505200 h 3505200"/>
                <a:gd name="connsiteX4" fmla="*/ 0 w 6324600"/>
                <a:gd name="connsiteY4" fmla="*/ 0 h 3505200"/>
                <a:gd name="connsiteX0" fmla="*/ 0 w 6324600"/>
                <a:gd name="connsiteY0" fmla="*/ 0 h 3505200"/>
                <a:gd name="connsiteX1" fmla="*/ 6324600 w 6324600"/>
                <a:gd name="connsiteY1" fmla="*/ 0 h 3505200"/>
                <a:gd name="connsiteX2" fmla="*/ 6324600 w 6324600"/>
                <a:gd name="connsiteY2" fmla="*/ 3505200 h 3505200"/>
                <a:gd name="connsiteX3" fmla="*/ 0 w 6324600"/>
                <a:gd name="connsiteY3" fmla="*/ 0 h 3505200"/>
                <a:gd name="connsiteX0" fmla="*/ 6324600 w 6416040"/>
                <a:gd name="connsiteY0" fmla="*/ 3505200 h 3596640"/>
                <a:gd name="connsiteX1" fmla="*/ 0 w 6416040"/>
                <a:gd name="connsiteY1" fmla="*/ 0 h 3596640"/>
                <a:gd name="connsiteX2" fmla="*/ 6324600 w 6416040"/>
                <a:gd name="connsiteY2" fmla="*/ 0 h 3596640"/>
                <a:gd name="connsiteX3" fmla="*/ 6416040 w 6416040"/>
                <a:gd name="connsiteY3" fmla="*/ 3596640 h 3596640"/>
                <a:gd name="connsiteX0" fmla="*/ 2327787 w 6416040"/>
                <a:gd name="connsiteY0" fmla="*/ 1941871 h 3596640"/>
                <a:gd name="connsiteX1" fmla="*/ 0 w 6416040"/>
                <a:gd name="connsiteY1" fmla="*/ 0 h 3596640"/>
                <a:gd name="connsiteX2" fmla="*/ 6324600 w 6416040"/>
                <a:gd name="connsiteY2" fmla="*/ 0 h 3596640"/>
                <a:gd name="connsiteX3" fmla="*/ 6416040 w 6416040"/>
                <a:gd name="connsiteY3" fmla="*/ 3596640 h 3596640"/>
                <a:gd name="connsiteX0" fmla="*/ 0 w 6416040"/>
                <a:gd name="connsiteY0" fmla="*/ 0 h 3596640"/>
                <a:gd name="connsiteX1" fmla="*/ 6324600 w 6416040"/>
                <a:gd name="connsiteY1" fmla="*/ 0 h 3596640"/>
                <a:gd name="connsiteX2" fmla="*/ 6416040 w 6416040"/>
                <a:gd name="connsiteY2" fmla="*/ 3596640 h 3596640"/>
                <a:gd name="connsiteX0" fmla="*/ 0 w 6416040"/>
                <a:gd name="connsiteY0" fmla="*/ 0 h 3596640"/>
                <a:gd name="connsiteX1" fmla="*/ 6324600 w 6416040"/>
                <a:gd name="connsiteY1" fmla="*/ 0 h 3596640"/>
                <a:gd name="connsiteX2" fmla="*/ 6416040 w 6416040"/>
                <a:gd name="connsiteY2" fmla="*/ 3596640 h 3596640"/>
                <a:gd name="connsiteX3" fmla="*/ 0 w 6416040"/>
                <a:gd name="connsiteY3" fmla="*/ 0 h 3596640"/>
                <a:gd name="connsiteX0" fmla="*/ 6416040 w 6507480"/>
                <a:gd name="connsiteY0" fmla="*/ 3596640 h 3688080"/>
                <a:gd name="connsiteX1" fmla="*/ 0 w 6507480"/>
                <a:gd name="connsiteY1" fmla="*/ 0 h 3688080"/>
                <a:gd name="connsiteX2" fmla="*/ 6324600 w 6507480"/>
                <a:gd name="connsiteY2" fmla="*/ 0 h 3688080"/>
                <a:gd name="connsiteX3" fmla="*/ 6507480 w 6507480"/>
                <a:gd name="connsiteY3" fmla="*/ 3688080 h 3688080"/>
                <a:gd name="connsiteX0" fmla="*/ 1563821 w 6507480"/>
                <a:gd name="connsiteY0" fmla="*/ 3050950 h 3688080"/>
                <a:gd name="connsiteX1" fmla="*/ 0 w 6507480"/>
                <a:gd name="connsiteY1" fmla="*/ 0 h 3688080"/>
                <a:gd name="connsiteX2" fmla="*/ 6324600 w 6507480"/>
                <a:gd name="connsiteY2" fmla="*/ 0 h 3688080"/>
                <a:gd name="connsiteX3" fmla="*/ 6507480 w 6507480"/>
                <a:gd name="connsiteY3" fmla="*/ 3688080 h 3688080"/>
                <a:gd name="connsiteX0" fmla="*/ 0 w 6507480"/>
                <a:gd name="connsiteY0" fmla="*/ 0 h 3688080"/>
                <a:gd name="connsiteX1" fmla="*/ 6324600 w 6507480"/>
                <a:gd name="connsiteY1" fmla="*/ 0 h 3688080"/>
                <a:gd name="connsiteX2" fmla="*/ 6507480 w 6507480"/>
                <a:gd name="connsiteY2" fmla="*/ 3688080 h 3688080"/>
                <a:gd name="connsiteX0" fmla="*/ 0 w 6324600"/>
                <a:gd name="connsiteY0" fmla="*/ 0 h 2168996"/>
                <a:gd name="connsiteX1" fmla="*/ 6324600 w 6324600"/>
                <a:gd name="connsiteY1" fmla="*/ 0 h 2168996"/>
                <a:gd name="connsiteX2" fmla="*/ 6242009 w 6324600"/>
                <a:gd name="connsiteY2" fmla="*/ 2168996 h 2168996"/>
                <a:gd name="connsiteX0" fmla="*/ 0 w 6522228"/>
                <a:gd name="connsiteY0" fmla="*/ 0 h 2404970"/>
                <a:gd name="connsiteX1" fmla="*/ 6324600 w 6522228"/>
                <a:gd name="connsiteY1" fmla="*/ 0 h 2404970"/>
                <a:gd name="connsiteX2" fmla="*/ 6522228 w 6522228"/>
                <a:gd name="connsiteY2" fmla="*/ 2404970 h 2404970"/>
                <a:gd name="connsiteX0" fmla="*/ 0 w 7057136"/>
                <a:gd name="connsiteY0" fmla="*/ 0 h 2589105"/>
                <a:gd name="connsiteX1" fmla="*/ 6324600 w 7057136"/>
                <a:gd name="connsiteY1" fmla="*/ 0 h 2589105"/>
                <a:gd name="connsiteX2" fmla="*/ 6522228 w 7057136"/>
                <a:gd name="connsiteY2" fmla="*/ 2404970 h 2589105"/>
                <a:gd name="connsiteX0" fmla="*/ 0 w 6522228"/>
                <a:gd name="connsiteY0" fmla="*/ 0 h 2884378"/>
                <a:gd name="connsiteX1" fmla="*/ 6324600 w 6522228"/>
                <a:gd name="connsiteY1" fmla="*/ 0 h 2884378"/>
                <a:gd name="connsiteX2" fmla="*/ 6522228 w 6522228"/>
                <a:gd name="connsiteY2" fmla="*/ 2404970 h 2884378"/>
                <a:gd name="connsiteX0" fmla="*/ 0 w 6959565"/>
                <a:gd name="connsiteY0" fmla="*/ 0 h 2629590"/>
                <a:gd name="connsiteX1" fmla="*/ 6324600 w 6959565"/>
                <a:gd name="connsiteY1" fmla="*/ 0 h 2629590"/>
                <a:gd name="connsiteX2" fmla="*/ 6522228 w 6959565"/>
                <a:gd name="connsiteY2" fmla="*/ 2404970 h 2629590"/>
                <a:gd name="connsiteX0" fmla="*/ 0 w 6959565"/>
                <a:gd name="connsiteY0" fmla="*/ 0 h 2629590"/>
                <a:gd name="connsiteX1" fmla="*/ 6324600 w 6959565"/>
                <a:gd name="connsiteY1" fmla="*/ 0 h 2629590"/>
                <a:gd name="connsiteX2" fmla="*/ 6522228 w 6959565"/>
                <a:gd name="connsiteY2" fmla="*/ 2404970 h 2629590"/>
                <a:gd name="connsiteX0" fmla="*/ 0 w 6522228"/>
                <a:gd name="connsiteY0" fmla="*/ 0 h 2404970"/>
                <a:gd name="connsiteX1" fmla="*/ 6324600 w 6522228"/>
                <a:gd name="connsiteY1" fmla="*/ 0 h 2404970"/>
                <a:gd name="connsiteX2" fmla="*/ 6522228 w 6522228"/>
                <a:gd name="connsiteY2" fmla="*/ 2404970 h 2404970"/>
                <a:gd name="connsiteX0" fmla="*/ 0 w 6839285"/>
                <a:gd name="connsiteY0" fmla="*/ 178145 h 2583115"/>
                <a:gd name="connsiteX1" fmla="*/ 6324600 w 6839285"/>
                <a:gd name="connsiteY1" fmla="*/ 178145 h 2583115"/>
                <a:gd name="connsiteX2" fmla="*/ 6522228 w 6839285"/>
                <a:gd name="connsiteY2" fmla="*/ 2583115 h 2583115"/>
                <a:gd name="connsiteX0" fmla="*/ 0 w 6522228"/>
                <a:gd name="connsiteY0" fmla="*/ 0 h 2404970"/>
                <a:gd name="connsiteX1" fmla="*/ 3699387 w 6522228"/>
                <a:gd name="connsiteY1" fmla="*/ 575187 h 2404970"/>
                <a:gd name="connsiteX2" fmla="*/ 6522228 w 6522228"/>
                <a:gd name="connsiteY2" fmla="*/ 2404970 h 2404970"/>
                <a:gd name="connsiteX0" fmla="*/ 0 w 6522228"/>
                <a:gd name="connsiteY0" fmla="*/ 5635 h 2410605"/>
                <a:gd name="connsiteX1" fmla="*/ 3699387 w 6522228"/>
                <a:gd name="connsiteY1" fmla="*/ 580822 h 2410605"/>
                <a:gd name="connsiteX2" fmla="*/ 6522228 w 6522228"/>
                <a:gd name="connsiteY2" fmla="*/ 2410605 h 2410605"/>
                <a:gd name="connsiteX0" fmla="*/ 0 w 6522228"/>
                <a:gd name="connsiteY0" fmla="*/ 5635 h 2410605"/>
                <a:gd name="connsiteX1" fmla="*/ 3699387 w 6522228"/>
                <a:gd name="connsiteY1" fmla="*/ 580822 h 2410605"/>
                <a:gd name="connsiteX2" fmla="*/ 6522228 w 6522228"/>
                <a:gd name="connsiteY2" fmla="*/ 2410605 h 2410605"/>
                <a:gd name="connsiteX0" fmla="*/ 0 w 6522228"/>
                <a:gd name="connsiteY0" fmla="*/ 6310 h 2411280"/>
                <a:gd name="connsiteX1" fmla="*/ 4628535 w 6522228"/>
                <a:gd name="connsiteY1" fmla="*/ 552000 h 2411280"/>
                <a:gd name="connsiteX2" fmla="*/ 6522228 w 6522228"/>
                <a:gd name="connsiteY2" fmla="*/ 2411280 h 2411280"/>
                <a:gd name="connsiteX0" fmla="*/ 0 w 6522228"/>
                <a:gd name="connsiteY0" fmla="*/ 5347 h 2410317"/>
                <a:gd name="connsiteX1" fmla="*/ 4023851 w 6522228"/>
                <a:gd name="connsiteY1" fmla="*/ 595282 h 2410317"/>
                <a:gd name="connsiteX2" fmla="*/ 6522228 w 6522228"/>
                <a:gd name="connsiteY2" fmla="*/ 2410317 h 2410317"/>
                <a:gd name="connsiteX0" fmla="*/ 0 w 6509203"/>
                <a:gd name="connsiteY0" fmla="*/ 163951 h 1949489"/>
                <a:gd name="connsiteX1" fmla="*/ 4010826 w 6509203"/>
                <a:gd name="connsiteY1" fmla="*/ 134454 h 1949489"/>
                <a:gd name="connsiteX2" fmla="*/ 6509203 w 6509203"/>
                <a:gd name="connsiteY2" fmla="*/ 1949489 h 1949489"/>
                <a:gd name="connsiteX0" fmla="*/ 0 w 6535251"/>
                <a:gd name="connsiteY0" fmla="*/ 155212 h 1822763"/>
                <a:gd name="connsiteX1" fmla="*/ 4010826 w 6535251"/>
                <a:gd name="connsiteY1" fmla="*/ 125715 h 1822763"/>
                <a:gd name="connsiteX2" fmla="*/ 6535251 w 6535251"/>
                <a:gd name="connsiteY2" fmla="*/ 1822763 h 1822763"/>
                <a:gd name="connsiteX0" fmla="*/ 0 w 6535251"/>
                <a:gd name="connsiteY0" fmla="*/ 155212 h 1822763"/>
                <a:gd name="connsiteX1" fmla="*/ 4010826 w 6535251"/>
                <a:gd name="connsiteY1" fmla="*/ 125715 h 1822763"/>
                <a:gd name="connsiteX2" fmla="*/ 6535251 w 6535251"/>
                <a:gd name="connsiteY2" fmla="*/ 1822763 h 1822763"/>
                <a:gd name="connsiteX0" fmla="*/ 0 w 6535251"/>
                <a:gd name="connsiteY0" fmla="*/ 10655 h 1678206"/>
                <a:gd name="connsiteX1" fmla="*/ 4062921 w 6535251"/>
                <a:gd name="connsiteY1" fmla="*/ 335120 h 1678206"/>
                <a:gd name="connsiteX2" fmla="*/ 6535251 w 6535251"/>
                <a:gd name="connsiteY2" fmla="*/ 1678206 h 1678206"/>
                <a:gd name="connsiteX0" fmla="*/ 0 w 6535251"/>
                <a:gd name="connsiteY0" fmla="*/ 3375 h 1670926"/>
                <a:gd name="connsiteX1" fmla="*/ 4128041 w 6535251"/>
                <a:gd name="connsiteY1" fmla="*/ 637556 h 1670926"/>
                <a:gd name="connsiteX2" fmla="*/ 6535251 w 6535251"/>
                <a:gd name="connsiteY2" fmla="*/ 1670926 h 1670926"/>
                <a:gd name="connsiteX0" fmla="*/ 0 w 6535251"/>
                <a:gd name="connsiteY0" fmla="*/ 7668 h 1675219"/>
                <a:gd name="connsiteX1" fmla="*/ 4023848 w 6535251"/>
                <a:gd name="connsiteY1" fmla="*/ 391126 h 1675219"/>
                <a:gd name="connsiteX2" fmla="*/ 6535251 w 6535251"/>
                <a:gd name="connsiteY2" fmla="*/ 1675219 h 1675219"/>
                <a:gd name="connsiteX0" fmla="*/ 0 w 6535251"/>
                <a:gd name="connsiteY0" fmla="*/ 7668 h 1675219"/>
                <a:gd name="connsiteX1" fmla="*/ 4023848 w 6535251"/>
                <a:gd name="connsiteY1" fmla="*/ 391126 h 1675219"/>
                <a:gd name="connsiteX2" fmla="*/ 6535251 w 6535251"/>
                <a:gd name="connsiteY2" fmla="*/ 1675219 h 16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35251" h="1675219">
                  <a:moveTo>
                    <a:pt x="0" y="7668"/>
                  </a:moveTo>
                  <a:cubicBezTo>
                    <a:pt x="618613" y="-36578"/>
                    <a:pt x="2934640" y="113201"/>
                    <a:pt x="4023848" y="391126"/>
                  </a:cubicBezTo>
                  <a:cubicBezTo>
                    <a:pt x="5113057" y="669051"/>
                    <a:pt x="6017867" y="1075450"/>
                    <a:pt x="6535251" y="167521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6"/>
            <p:cNvSpPr/>
            <p:nvPr/>
          </p:nvSpPr>
          <p:spPr>
            <a:xfrm flipH="1">
              <a:off x="1776025" y="3909242"/>
              <a:ext cx="8285378" cy="1675219"/>
            </a:xfrm>
            <a:custGeom>
              <a:avLst/>
              <a:gdLst>
                <a:gd name="connsiteX0" fmla="*/ 0 w 6324600"/>
                <a:gd name="connsiteY0" fmla="*/ 0 h 3505200"/>
                <a:gd name="connsiteX1" fmla="*/ 6324600 w 6324600"/>
                <a:gd name="connsiteY1" fmla="*/ 0 h 3505200"/>
                <a:gd name="connsiteX2" fmla="*/ 6324600 w 6324600"/>
                <a:gd name="connsiteY2" fmla="*/ 3505200 h 3505200"/>
                <a:gd name="connsiteX3" fmla="*/ 0 w 6324600"/>
                <a:gd name="connsiteY3" fmla="*/ 3505200 h 3505200"/>
                <a:gd name="connsiteX4" fmla="*/ 0 w 6324600"/>
                <a:gd name="connsiteY4" fmla="*/ 0 h 3505200"/>
                <a:gd name="connsiteX0" fmla="*/ 0 w 6324600"/>
                <a:gd name="connsiteY0" fmla="*/ 0 h 3505200"/>
                <a:gd name="connsiteX1" fmla="*/ 6324600 w 6324600"/>
                <a:gd name="connsiteY1" fmla="*/ 0 h 3505200"/>
                <a:gd name="connsiteX2" fmla="*/ 6324600 w 6324600"/>
                <a:gd name="connsiteY2" fmla="*/ 3505200 h 3505200"/>
                <a:gd name="connsiteX3" fmla="*/ 0 w 6324600"/>
                <a:gd name="connsiteY3" fmla="*/ 0 h 3505200"/>
                <a:gd name="connsiteX0" fmla="*/ 6324600 w 6416040"/>
                <a:gd name="connsiteY0" fmla="*/ 3505200 h 3596640"/>
                <a:gd name="connsiteX1" fmla="*/ 0 w 6416040"/>
                <a:gd name="connsiteY1" fmla="*/ 0 h 3596640"/>
                <a:gd name="connsiteX2" fmla="*/ 6324600 w 6416040"/>
                <a:gd name="connsiteY2" fmla="*/ 0 h 3596640"/>
                <a:gd name="connsiteX3" fmla="*/ 6416040 w 6416040"/>
                <a:gd name="connsiteY3" fmla="*/ 3596640 h 3596640"/>
                <a:gd name="connsiteX0" fmla="*/ 2327787 w 6416040"/>
                <a:gd name="connsiteY0" fmla="*/ 1941871 h 3596640"/>
                <a:gd name="connsiteX1" fmla="*/ 0 w 6416040"/>
                <a:gd name="connsiteY1" fmla="*/ 0 h 3596640"/>
                <a:gd name="connsiteX2" fmla="*/ 6324600 w 6416040"/>
                <a:gd name="connsiteY2" fmla="*/ 0 h 3596640"/>
                <a:gd name="connsiteX3" fmla="*/ 6416040 w 6416040"/>
                <a:gd name="connsiteY3" fmla="*/ 3596640 h 3596640"/>
                <a:gd name="connsiteX0" fmla="*/ 0 w 6416040"/>
                <a:gd name="connsiteY0" fmla="*/ 0 h 3596640"/>
                <a:gd name="connsiteX1" fmla="*/ 6324600 w 6416040"/>
                <a:gd name="connsiteY1" fmla="*/ 0 h 3596640"/>
                <a:gd name="connsiteX2" fmla="*/ 6416040 w 6416040"/>
                <a:gd name="connsiteY2" fmla="*/ 3596640 h 3596640"/>
                <a:gd name="connsiteX0" fmla="*/ 0 w 6416040"/>
                <a:gd name="connsiteY0" fmla="*/ 0 h 3596640"/>
                <a:gd name="connsiteX1" fmla="*/ 6324600 w 6416040"/>
                <a:gd name="connsiteY1" fmla="*/ 0 h 3596640"/>
                <a:gd name="connsiteX2" fmla="*/ 6416040 w 6416040"/>
                <a:gd name="connsiteY2" fmla="*/ 3596640 h 3596640"/>
                <a:gd name="connsiteX3" fmla="*/ 0 w 6416040"/>
                <a:gd name="connsiteY3" fmla="*/ 0 h 3596640"/>
                <a:gd name="connsiteX0" fmla="*/ 6416040 w 6507480"/>
                <a:gd name="connsiteY0" fmla="*/ 3596640 h 3688080"/>
                <a:gd name="connsiteX1" fmla="*/ 0 w 6507480"/>
                <a:gd name="connsiteY1" fmla="*/ 0 h 3688080"/>
                <a:gd name="connsiteX2" fmla="*/ 6324600 w 6507480"/>
                <a:gd name="connsiteY2" fmla="*/ 0 h 3688080"/>
                <a:gd name="connsiteX3" fmla="*/ 6507480 w 6507480"/>
                <a:gd name="connsiteY3" fmla="*/ 3688080 h 3688080"/>
                <a:gd name="connsiteX0" fmla="*/ 1563821 w 6507480"/>
                <a:gd name="connsiteY0" fmla="*/ 3050950 h 3688080"/>
                <a:gd name="connsiteX1" fmla="*/ 0 w 6507480"/>
                <a:gd name="connsiteY1" fmla="*/ 0 h 3688080"/>
                <a:gd name="connsiteX2" fmla="*/ 6324600 w 6507480"/>
                <a:gd name="connsiteY2" fmla="*/ 0 h 3688080"/>
                <a:gd name="connsiteX3" fmla="*/ 6507480 w 6507480"/>
                <a:gd name="connsiteY3" fmla="*/ 3688080 h 3688080"/>
                <a:gd name="connsiteX0" fmla="*/ 0 w 6507480"/>
                <a:gd name="connsiteY0" fmla="*/ 0 h 3688080"/>
                <a:gd name="connsiteX1" fmla="*/ 6324600 w 6507480"/>
                <a:gd name="connsiteY1" fmla="*/ 0 h 3688080"/>
                <a:gd name="connsiteX2" fmla="*/ 6507480 w 6507480"/>
                <a:gd name="connsiteY2" fmla="*/ 3688080 h 3688080"/>
                <a:gd name="connsiteX0" fmla="*/ 0 w 6324600"/>
                <a:gd name="connsiteY0" fmla="*/ 0 h 2168996"/>
                <a:gd name="connsiteX1" fmla="*/ 6324600 w 6324600"/>
                <a:gd name="connsiteY1" fmla="*/ 0 h 2168996"/>
                <a:gd name="connsiteX2" fmla="*/ 6242009 w 6324600"/>
                <a:gd name="connsiteY2" fmla="*/ 2168996 h 2168996"/>
                <a:gd name="connsiteX0" fmla="*/ 0 w 6522228"/>
                <a:gd name="connsiteY0" fmla="*/ 0 h 2404970"/>
                <a:gd name="connsiteX1" fmla="*/ 6324600 w 6522228"/>
                <a:gd name="connsiteY1" fmla="*/ 0 h 2404970"/>
                <a:gd name="connsiteX2" fmla="*/ 6522228 w 6522228"/>
                <a:gd name="connsiteY2" fmla="*/ 2404970 h 2404970"/>
                <a:gd name="connsiteX0" fmla="*/ 0 w 7057136"/>
                <a:gd name="connsiteY0" fmla="*/ 0 h 2589105"/>
                <a:gd name="connsiteX1" fmla="*/ 6324600 w 7057136"/>
                <a:gd name="connsiteY1" fmla="*/ 0 h 2589105"/>
                <a:gd name="connsiteX2" fmla="*/ 6522228 w 7057136"/>
                <a:gd name="connsiteY2" fmla="*/ 2404970 h 2589105"/>
                <a:gd name="connsiteX0" fmla="*/ 0 w 6522228"/>
                <a:gd name="connsiteY0" fmla="*/ 0 h 2884378"/>
                <a:gd name="connsiteX1" fmla="*/ 6324600 w 6522228"/>
                <a:gd name="connsiteY1" fmla="*/ 0 h 2884378"/>
                <a:gd name="connsiteX2" fmla="*/ 6522228 w 6522228"/>
                <a:gd name="connsiteY2" fmla="*/ 2404970 h 2884378"/>
                <a:gd name="connsiteX0" fmla="*/ 0 w 6959565"/>
                <a:gd name="connsiteY0" fmla="*/ 0 h 2629590"/>
                <a:gd name="connsiteX1" fmla="*/ 6324600 w 6959565"/>
                <a:gd name="connsiteY1" fmla="*/ 0 h 2629590"/>
                <a:gd name="connsiteX2" fmla="*/ 6522228 w 6959565"/>
                <a:gd name="connsiteY2" fmla="*/ 2404970 h 2629590"/>
                <a:gd name="connsiteX0" fmla="*/ 0 w 6959565"/>
                <a:gd name="connsiteY0" fmla="*/ 0 h 2629590"/>
                <a:gd name="connsiteX1" fmla="*/ 6324600 w 6959565"/>
                <a:gd name="connsiteY1" fmla="*/ 0 h 2629590"/>
                <a:gd name="connsiteX2" fmla="*/ 6522228 w 6959565"/>
                <a:gd name="connsiteY2" fmla="*/ 2404970 h 2629590"/>
                <a:gd name="connsiteX0" fmla="*/ 0 w 6522228"/>
                <a:gd name="connsiteY0" fmla="*/ 0 h 2404970"/>
                <a:gd name="connsiteX1" fmla="*/ 6324600 w 6522228"/>
                <a:gd name="connsiteY1" fmla="*/ 0 h 2404970"/>
                <a:gd name="connsiteX2" fmla="*/ 6522228 w 6522228"/>
                <a:gd name="connsiteY2" fmla="*/ 2404970 h 2404970"/>
                <a:gd name="connsiteX0" fmla="*/ 0 w 6839285"/>
                <a:gd name="connsiteY0" fmla="*/ 178145 h 2583115"/>
                <a:gd name="connsiteX1" fmla="*/ 6324600 w 6839285"/>
                <a:gd name="connsiteY1" fmla="*/ 178145 h 2583115"/>
                <a:gd name="connsiteX2" fmla="*/ 6522228 w 6839285"/>
                <a:gd name="connsiteY2" fmla="*/ 2583115 h 2583115"/>
                <a:gd name="connsiteX0" fmla="*/ 0 w 6522228"/>
                <a:gd name="connsiteY0" fmla="*/ 0 h 2404970"/>
                <a:gd name="connsiteX1" fmla="*/ 3699387 w 6522228"/>
                <a:gd name="connsiteY1" fmla="*/ 575187 h 2404970"/>
                <a:gd name="connsiteX2" fmla="*/ 6522228 w 6522228"/>
                <a:gd name="connsiteY2" fmla="*/ 2404970 h 2404970"/>
                <a:gd name="connsiteX0" fmla="*/ 0 w 6522228"/>
                <a:gd name="connsiteY0" fmla="*/ 5635 h 2410605"/>
                <a:gd name="connsiteX1" fmla="*/ 3699387 w 6522228"/>
                <a:gd name="connsiteY1" fmla="*/ 580822 h 2410605"/>
                <a:gd name="connsiteX2" fmla="*/ 6522228 w 6522228"/>
                <a:gd name="connsiteY2" fmla="*/ 2410605 h 2410605"/>
                <a:gd name="connsiteX0" fmla="*/ 0 w 6522228"/>
                <a:gd name="connsiteY0" fmla="*/ 5635 h 2410605"/>
                <a:gd name="connsiteX1" fmla="*/ 3699387 w 6522228"/>
                <a:gd name="connsiteY1" fmla="*/ 580822 h 2410605"/>
                <a:gd name="connsiteX2" fmla="*/ 6522228 w 6522228"/>
                <a:gd name="connsiteY2" fmla="*/ 2410605 h 2410605"/>
                <a:gd name="connsiteX0" fmla="*/ 0 w 6522228"/>
                <a:gd name="connsiteY0" fmla="*/ 6310 h 2411280"/>
                <a:gd name="connsiteX1" fmla="*/ 4628535 w 6522228"/>
                <a:gd name="connsiteY1" fmla="*/ 552000 h 2411280"/>
                <a:gd name="connsiteX2" fmla="*/ 6522228 w 6522228"/>
                <a:gd name="connsiteY2" fmla="*/ 2411280 h 2411280"/>
                <a:gd name="connsiteX0" fmla="*/ 0 w 6522228"/>
                <a:gd name="connsiteY0" fmla="*/ 5347 h 2410317"/>
                <a:gd name="connsiteX1" fmla="*/ 4023851 w 6522228"/>
                <a:gd name="connsiteY1" fmla="*/ 595282 h 2410317"/>
                <a:gd name="connsiteX2" fmla="*/ 6522228 w 6522228"/>
                <a:gd name="connsiteY2" fmla="*/ 2410317 h 2410317"/>
                <a:gd name="connsiteX0" fmla="*/ 0 w 6509203"/>
                <a:gd name="connsiteY0" fmla="*/ 163951 h 1949489"/>
                <a:gd name="connsiteX1" fmla="*/ 4010826 w 6509203"/>
                <a:gd name="connsiteY1" fmla="*/ 134454 h 1949489"/>
                <a:gd name="connsiteX2" fmla="*/ 6509203 w 6509203"/>
                <a:gd name="connsiteY2" fmla="*/ 1949489 h 1949489"/>
                <a:gd name="connsiteX0" fmla="*/ 0 w 6535251"/>
                <a:gd name="connsiteY0" fmla="*/ 155212 h 1822763"/>
                <a:gd name="connsiteX1" fmla="*/ 4010826 w 6535251"/>
                <a:gd name="connsiteY1" fmla="*/ 125715 h 1822763"/>
                <a:gd name="connsiteX2" fmla="*/ 6535251 w 6535251"/>
                <a:gd name="connsiteY2" fmla="*/ 1822763 h 1822763"/>
                <a:gd name="connsiteX0" fmla="*/ 0 w 6535251"/>
                <a:gd name="connsiteY0" fmla="*/ 155212 h 1822763"/>
                <a:gd name="connsiteX1" fmla="*/ 4010826 w 6535251"/>
                <a:gd name="connsiteY1" fmla="*/ 125715 h 1822763"/>
                <a:gd name="connsiteX2" fmla="*/ 6535251 w 6535251"/>
                <a:gd name="connsiteY2" fmla="*/ 1822763 h 1822763"/>
                <a:gd name="connsiteX0" fmla="*/ 0 w 6535251"/>
                <a:gd name="connsiteY0" fmla="*/ 10655 h 1678206"/>
                <a:gd name="connsiteX1" fmla="*/ 4062921 w 6535251"/>
                <a:gd name="connsiteY1" fmla="*/ 335120 h 1678206"/>
                <a:gd name="connsiteX2" fmla="*/ 6535251 w 6535251"/>
                <a:gd name="connsiteY2" fmla="*/ 1678206 h 1678206"/>
                <a:gd name="connsiteX0" fmla="*/ 0 w 6535251"/>
                <a:gd name="connsiteY0" fmla="*/ 3375 h 1670926"/>
                <a:gd name="connsiteX1" fmla="*/ 4128041 w 6535251"/>
                <a:gd name="connsiteY1" fmla="*/ 637556 h 1670926"/>
                <a:gd name="connsiteX2" fmla="*/ 6535251 w 6535251"/>
                <a:gd name="connsiteY2" fmla="*/ 1670926 h 1670926"/>
                <a:gd name="connsiteX0" fmla="*/ 0 w 6535251"/>
                <a:gd name="connsiteY0" fmla="*/ 7668 h 1675219"/>
                <a:gd name="connsiteX1" fmla="*/ 4023848 w 6535251"/>
                <a:gd name="connsiteY1" fmla="*/ 391126 h 1675219"/>
                <a:gd name="connsiteX2" fmla="*/ 6535251 w 6535251"/>
                <a:gd name="connsiteY2" fmla="*/ 1675219 h 1675219"/>
                <a:gd name="connsiteX0" fmla="*/ 0 w 6535251"/>
                <a:gd name="connsiteY0" fmla="*/ 7668 h 1675219"/>
                <a:gd name="connsiteX1" fmla="*/ 4023848 w 6535251"/>
                <a:gd name="connsiteY1" fmla="*/ 391126 h 1675219"/>
                <a:gd name="connsiteX2" fmla="*/ 6535251 w 6535251"/>
                <a:gd name="connsiteY2" fmla="*/ 1675219 h 16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35251" h="1675219">
                  <a:moveTo>
                    <a:pt x="0" y="7668"/>
                  </a:moveTo>
                  <a:cubicBezTo>
                    <a:pt x="618613" y="-36578"/>
                    <a:pt x="2934640" y="113201"/>
                    <a:pt x="4023848" y="391126"/>
                  </a:cubicBezTo>
                  <a:cubicBezTo>
                    <a:pt x="5113057" y="669051"/>
                    <a:pt x="6017867" y="1075450"/>
                    <a:pt x="6535251" y="167521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5"/>
            <p:cNvSpPr>
              <a:spLocks noChangeAspect="1"/>
            </p:cNvSpPr>
            <p:nvPr/>
          </p:nvSpPr>
          <p:spPr>
            <a:xfrm>
              <a:off x="2910211" y="3989792"/>
              <a:ext cx="403269" cy="403269"/>
            </a:xfrm>
            <a:prstGeom prst="ellipse">
              <a:avLst/>
            </a:prstGeom>
            <a:solidFill>
              <a:srgbClr val="008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8"/>
            <p:cNvSpPr>
              <a:spLocks noChangeAspect="1"/>
            </p:cNvSpPr>
            <p:nvPr/>
          </p:nvSpPr>
          <p:spPr>
            <a:xfrm>
              <a:off x="3125118" y="4455609"/>
              <a:ext cx="187484" cy="187484"/>
            </a:xfrm>
            <a:prstGeom prst="ellipse">
              <a:avLst/>
            </a:prstGeom>
            <a:solidFill>
              <a:srgbClr val="008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0"/>
            <p:cNvSpPr>
              <a:spLocks noChangeAspect="1"/>
            </p:cNvSpPr>
            <p:nvPr/>
          </p:nvSpPr>
          <p:spPr>
            <a:xfrm>
              <a:off x="4149918" y="3305321"/>
              <a:ext cx="366608" cy="36660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14"/>
            <p:cNvSpPr>
              <a:spLocks noChangeAspect="1"/>
            </p:cNvSpPr>
            <p:nvPr/>
          </p:nvSpPr>
          <p:spPr>
            <a:xfrm>
              <a:off x="4769987" y="3276601"/>
              <a:ext cx="274321" cy="274321"/>
            </a:xfrm>
            <a:prstGeom prst="ellipse">
              <a:avLst/>
            </a:prstGeom>
            <a:solidFill>
              <a:srgbClr val="008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6"/>
            <p:cNvSpPr>
              <a:spLocks noChangeAspect="1"/>
            </p:cNvSpPr>
            <p:nvPr/>
          </p:nvSpPr>
          <p:spPr>
            <a:xfrm>
              <a:off x="4881427" y="3650087"/>
              <a:ext cx="137160" cy="1371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17"/>
            <p:cNvSpPr>
              <a:spLocks noChangeAspect="1"/>
            </p:cNvSpPr>
            <p:nvPr/>
          </p:nvSpPr>
          <p:spPr>
            <a:xfrm>
              <a:off x="3982327" y="3801397"/>
              <a:ext cx="137160" cy="137160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812846" y="4058566"/>
              <a:ext cx="137160" cy="137160"/>
            </a:xfrm>
            <a:prstGeom prst="ellipse">
              <a:avLst/>
            </a:prstGeom>
            <a:solidFill>
              <a:srgbClr val="008000"/>
            </a:solidFill>
            <a:ln w="3175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950448" y="2982343"/>
              <a:ext cx="137160" cy="13716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1"/>
            <p:cNvSpPr>
              <a:spLocks noChangeAspect="1"/>
            </p:cNvSpPr>
            <p:nvPr/>
          </p:nvSpPr>
          <p:spPr>
            <a:xfrm>
              <a:off x="4526113" y="3678879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22"/>
            <p:cNvSpPr>
              <a:spLocks noChangeAspect="1"/>
            </p:cNvSpPr>
            <p:nvPr/>
          </p:nvSpPr>
          <p:spPr>
            <a:xfrm>
              <a:off x="3913747" y="3398128"/>
              <a:ext cx="137160" cy="13716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Oval 23"/>
            <p:cNvSpPr>
              <a:spLocks noChangeAspect="1"/>
            </p:cNvSpPr>
            <p:nvPr/>
          </p:nvSpPr>
          <p:spPr>
            <a:xfrm>
              <a:off x="4132924" y="4236461"/>
              <a:ext cx="137160" cy="137160"/>
            </a:xfrm>
            <a:prstGeom prst="ellipse">
              <a:avLst/>
            </a:prstGeom>
            <a:solidFill>
              <a:srgbClr val="008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27"/>
            <p:cNvSpPr>
              <a:spLocks noChangeAspect="1"/>
            </p:cNvSpPr>
            <p:nvPr/>
          </p:nvSpPr>
          <p:spPr>
            <a:xfrm>
              <a:off x="3159491" y="3459480"/>
              <a:ext cx="274321" cy="274321"/>
            </a:xfrm>
            <a:prstGeom prst="ellipse">
              <a:avLst/>
            </a:prstGeom>
            <a:solidFill>
              <a:srgbClr val="008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29"/>
            <p:cNvSpPr>
              <a:spLocks noChangeAspect="1"/>
            </p:cNvSpPr>
            <p:nvPr/>
          </p:nvSpPr>
          <p:spPr>
            <a:xfrm>
              <a:off x="2382251" y="2348869"/>
              <a:ext cx="137160" cy="137160"/>
            </a:xfrm>
            <a:prstGeom prst="ellipse">
              <a:avLst/>
            </a:prstGeom>
            <a:solidFill>
              <a:srgbClr val="008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Oval 30"/>
            <p:cNvSpPr>
              <a:spLocks noChangeAspect="1"/>
            </p:cNvSpPr>
            <p:nvPr/>
          </p:nvSpPr>
          <p:spPr>
            <a:xfrm>
              <a:off x="2433165" y="3909619"/>
              <a:ext cx="274321" cy="27432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31"/>
            <p:cNvSpPr>
              <a:spLocks noChangeAspect="1"/>
            </p:cNvSpPr>
            <p:nvPr/>
          </p:nvSpPr>
          <p:spPr>
            <a:xfrm>
              <a:off x="2231531" y="2808100"/>
              <a:ext cx="403269" cy="403269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51"/>
            <p:cNvSpPr>
              <a:spLocks noChangeAspect="1"/>
            </p:cNvSpPr>
            <p:nvPr/>
          </p:nvSpPr>
          <p:spPr>
            <a:xfrm>
              <a:off x="5528053" y="3606112"/>
              <a:ext cx="187484" cy="187484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57"/>
            <p:cNvSpPr>
              <a:spLocks noChangeAspect="1"/>
            </p:cNvSpPr>
            <p:nvPr/>
          </p:nvSpPr>
          <p:spPr>
            <a:xfrm>
              <a:off x="5201731" y="3215962"/>
              <a:ext cx="137160" cy="137160"/>
            </a:xfrm>
            <a:prstGeom prst="ellipse">
              <a:avLst/>
            </a:prstGeom>
            <a:solidFill>
              <a:srgbClr val="008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59"/>
            <p:cNvSpPr>
              <a:spLocks noChangeAspect="1"/>
            </p:cNvSpPr>
            <p:nvPr/>
          </p:nvSpPr>
          <p:spPr>
            <a:xfrm>
              <a:off x="7520131" y="3492380"/>
              <a:ext cx="333280" cy="333280"/>
            </a:xfrm>
            <a:prstGeom prst="ellipse">
              <a:avLst/>
            </a:prstGeom>
            <a:solidFill>
              <a:srgbClr val="008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60"/>
            <p:cNvSpPr>
              <a:spLocks noChangeAspect="1"/>
            </p:cNvSpPr>
            <p:nvPr/>
          </p:nvSpPr>
          <p:spPr>
            <a:xfrm>
              <a:off x="8176888" y="3487399"/>
              <a:ext cx="187484" cy="18748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Oval 61"/>
            <p:cNvSpPr>
              <a:spLocks noChangeAspect="1"/>
            </p:cNvSpPr>
            <p:nvPr/>
          </p:nvSpPr>
          <p:spPr>
            <a:xfrm>
              <a:off x="8417291" y="3658746"/>
              <a:ext cx="274321" cy="274321"/>
            </a:xfrm>
            <a:prstGeom prst="ellipse">
              <a:avLst/>
            </a:prstGeom>
            <a:solidFill>
              <a:srgbClr val="008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63"/>
            <p:cNvSpPr>
              <a:spLocks noChangeAspect="1"/>
            </p:cNvSpPr>
            <p:nvPr/>
          </p:nvSpPr>
          <p:spPr>
            <a:xfrm>
              <a:off x="7223441" y="3721801"/>
              <a:ext cx="226712" cy="226712"/>
            </a:xfrm>
            <a:prstGeom prst="ellipse">
              <a:avLst/>
            </a:prstGeom>
            <a:solidFill>
              <a:srgbClr val="008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65"/>
            <p:cNvSpPr>
              <a:spLocks noChangeAspect="1"/>
            </p:cNvSpPr>
            <p:nvPr/>
          </p:nvSpPr>
          <p:spPr>
            <a:xfrm>
              <a:off x="7930751" y="3482341"/>
              <a:ext cx="137160" cy="137160"/>
            </a:xfrm>
            <a:prstGeom prst="ellipse">
              <a:avLst/>
            </a:prstGeom>
            <a:solidFill>
              <a:srgbClr val="008000"/>
            </a:solidFill>
            <a:ln w="3175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66"/>
            <p:cNvSpPr>
              <a:spLocks noChangeAspect="1"/>
            </p:cNvSpPr>
            <p:nvPr/>
          </p:nvSpPr>
          <p:spPr>
            <a:xfrm>
              <a:off x="7291937" y="3437814"/>
              <a:ext cx="187484" cy="18748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68"/>
            <p:cNvSpPr>
              <a:spLocks noChangeAspect="1"/>
            </p:cNvSpPr>
            <p:nvPr/>
          </p:nvSpPr>
          <p:spPr>
            <a:xfrm>
              <a:off x="6862811" y="3784532"/>
              <a:ext cx="187484" cy="187484"/>
            </a:xfrm>
            <a:prstGeom prst="ellipse">
              <a:avLst/>
            </a:prstGeom>
            <a:solidFill>
              <a:srgbClr val="008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Oval 69"/>
            <p:cNvSpPr>
              <a:spLocks noChangeAspect="1"/>
            </p:cNvSpPr>
            <p:nvPr/>
          </p:nvSpPr>
          <p:spPr>
            <a:xfrm>
              <a:off x="9637753" y="3575049"/>
              <a:ext cx="273058" cy="273058"/>
            </a:xfrm>
            <a:prstGeom prst="ellipse">
              <a:avLst/>
            </a:prstGeom>
            <a:solidFill>
              <a:srgbClr val="008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Oval 70"/>
            <p:cNvSpPr>
              <a:spLocks noChangeAspect="1"/>
            </p:cNvSpPr>
            <p:nvPr/>
          </p:nvSpPr>
          <p:spPr>
            <a:xfrm>
              <a:off x="8743799" y="3546378"/>
              <a:ext cx="330400" cy="330400"/>
            </a:xfrm>
            <a:prstGeom prst="ellipse">
              <a:avLst/>
            </a:prstGeom>
            <a:solidFill>
              <a:srgbClr val="008000"/>
            </a:solidFill>
            <a:ln w="12700"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9" name="Group 73"/>
            <p:cNvGrpSpPr/>
            <p:nvPr/>
          </p:nvGrpSpPr>
          <p:grpSpPr>
            <a:xfrm>
              <a:off x="2440828" y="2606041"/>
              <a:ext cx="7075553" cy="2382044"/>
              <a:chOff x="2439240" y="2606040"/>
              <a:chExt cx="7075553" cy="2382044"/>
            </a:xfrm>
          </p:grpSpPr>
          <p:sp>
            <p:nvSpPr>
              <p:cNvPr id="47" name="Oval 6"/>
              <p:cNvSpPr>
                <a:spLocks noChangeAspect="1"/>
              </p:cNvSpPr>
              <p:nvPr/>
            </p:nvSpPr>
            <p:spPr>
              <a:xfrm>
                <a:off x="2939939" y="3741416"/>
                <a:ext cx="187484" cy="187484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13"/>
              <p:cNvSpPr>
                <a:spLocks noChangeAspect="1"/>
              </p:cNvSpPr>
              <p:nvPr/>
            </p:nvSpPr>
            <p:spPr>
              <a:xfrm>
                <a:off x="3584789" y="3442988"/>
                <a:ext cx="226712" cy="2267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Oval 15"/>
              <p:cNvSpPr>
                <a:spLocks noChangeAspect="1"/>
              </p:cNvSpPr>
              <p:nvPr/>
            </p:nvSpPr>
            <p:spPr>
              <a:xfrm>
                <a:off x="3526992" y="4455609"/>
                <a:ext cx="137160" cy="137160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Oval 28"/>
              <p:cNvSpPr>
                <a:spLocks noChangeAspect="1"/>
              </p:cNvSpPr>
              <p:nvPr/>
            </p:nvSpPr>
            <p:spPr>
              <a:xfrm>
                <a:off x="2758493" y="3175540"/>
                <a:ext cx="274321" cy="27432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34"/>
              <p:cNvSpPr>
                <a:spLocks noChangeAspect="1"/>
              </p:cNvSpPr>
              <p:nvPr/>
            </p:nvSpPr>
            <p:spPr>
              <a:xfrm>
                <a:off x="3154733" y="2722188"/>
                <a:ext cx="137160" cy="137160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 35"/>
              <p:cNvSpPr>
                <a:spLocks noChangeAspect="1"/>
              </p:cNvSpPr>
              <p:nvPr/>
            </p:nvSpPr>
            <p:spPr>
              <a:xfrm>
                <a:off x="2441623" y="2606040"/>
                <a:ext cx="137160" cy="137160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Oval 38"/>
              <p:cNvSpPr>
                <a:spLocks noChangeAspect="1"/>
              </p:cNvSpPr>
              <p:nvPr/>
            </p:nvSpPr>
            <p:spPr>
              <a:xfrm>
                <a:off x="2439240" y="4800600"/>
                <a:ext cx="187484" cy="18748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Oval 40"/>
              <p:cNvSpPr>
                <a:spLocks noChangeAspect="1"/>
              </p:cNvSpPr>
              <p:nvPr/>
            </p:nvSpPr>
            <p:spPr>
              <a:xfrm>
                <a:off x="2596188" y="4235684"/>
                <a:ext cx="301753" cy="301754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3"/>
              <p:cNvSpPr>
                <a:spLocks noChangeAspect="1"/>
              </p:cNvSpPr>
              <p:nvPr/>
            </p:nvSpPr>
            <p:spPr>
              <a:xfrm>
                <a:off x="6496847" y="3581141"/>
                <a:ext cx="137160" cy="137160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5196917" y="3613909"/>
                <a:ext cx="226712" cy="2267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Oval 62"/>
              <p:cNvSpPr>
                <a:spLocks noChangeAspect="1"/>
              </p:cNvSpPr>
              <p:nvPr/>
            </p:nvSpPr>
            <p:spPr>
              <a:xfrm>
                <a:off x="7958502" y="3688079"/>
                <a:ext cx="274321" cy="274321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val 64"/>
              <p:cNvSpPr>
                <a:spLocks noChangeAspect="1"/>
              </p:cNvSpPr>
              <p:nvPr/>
            </p:nvSpPr>
            <p:spPr>
              <a:xfrm>
                <a:off x="8406202" y="3494065"/>
                <a:ext cx="137160" cy="137160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Oval 67"/>
              <p:cNvSpPr>
                <a:spLocks noChangeAspect="1"/>
              </p:cNvSpPr>
              <p:nvPr/>
            </p:nvSpPr>
            <p:spPr>
              <a:xfrm>
                <a:off x="6923728" y="3400562"/>
                <a:ext cx="274321" cy="274321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Oval 71"/>
              <p:cNvSpPr>
                <a:spLocks noChangeAspect="1"/>
              </p:cNvSpPr>
              <p:nvPr/>
            </p:nvSpPr>
            <p:spPr>
              <a:xfrm>
                <a:off x="9214429" y="3561396"/>
                <a:ext cx="300364" cy="300364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0" name="Oval 72"/>
            <p:cNvSpPr>
              <a:spLocks noChangeAspect="1"/>
            </p:cNvSpPr>
            <p:nvPr/>
          </p:nvSpPr>
          <p:spPr>
            <a:xfrm>
              <a:off x="5043599" y="3893890"/>
              <a:ext cx="226712" cy="22671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accent2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79"/>
            <p:cNvSpPr txBox="1"/>
            <p:nvPr/>
          </p:nvSpPr>
          <p:spPr>
            <a:xfrm>
              <a:off x="943232" y="5842346"/>
              <a:ext cx="1959942" cy="61775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s-EC"/>
              </a:defPPr>
              <a:lvl1pPr algn="ctr">
                <a:defRPr sz="14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EC" dirty="0"/>
                <a:t>Presentación de Requisitos</a:t>
              </a:r>
              <a:endParaRPr lang="es-ES" dirty="0"/>
            </a:p>
          </p:txBody>
        </p:sp>
        <p:sp>
          <p:nvSpPr>
            <p:cNvPr id="42" name="TextBox 80"/>
            <p:cNvSpPr txBox="1"/>
            <p:nvPr/>
          </p:nvSpPr>
          <p:spPr>
            <a:xfrm>
              <a:off x="3453222" y="5826939"/>
              <a:ext cx="1839666" cy="63401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s-EC"/>
              </a:defPPr>
              <a:lvl1pPr algn="ctr">
                <a:defRPr sz="14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EC" dirty="0"/>
                <a:t>Revisión de expediente</a:t>
              </a:r>
              <a:endParaRPr lang="es-ES" dirty="0"/>
            </a:p>
          </p:txBody>
        </p:sp>
        <p:sp>
          <p:nvSpPr>
            <p:cNvPr id="43" name="TextBox 81"/>
            <p:cNvSpPr txBox="1"/>
            <p:nvPr/>
          </p:nvSpPr>
          <p:spPr>
            <a:xfrm>
              <a:off x="5816456" y="5794365"/>
              <a:ext cx="1900548" cy="665738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s-EC"/>
              </a:defPPr>
              <a:lvl1pPr algn="ctr">
                <a:defRPr sz="140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EC" dirty="0"/>
                <a:t>Validación de información</a:t>
              </a:r>
              <a:endParaRPr lang="es-ES" dirty="0"/>
            </a:p>
          </p:txBody>
        </p:sp>
        <p:sp>
          <p:nvSpPr>
            <p:cNvPr id="44" name="TextBox 82"/>
            <p:cNvSpPr txBox="1"/>
            <p:nvPr/>
          </p:nvSpPr>
          <p:spPr>
            <a:xfrm>
              <a:off x="8173809" y="5795211"/>
              <a:ext cx="2154522" cy="6657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lvl="0" algn="ctr"/>
              <a:r>
                <a:rPr lang="es-EC" sz="1400" b="1" dirty="0">
                  <a:solidFill>
                    <a:srgbClr val="FFFFFF"/>
                  </a:solidFill>
                </a:rPr>
                <a:t>Revisión técnica</a:t>
              </a:r>
              <a:endParaRPr lang="es-E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45" name="Right Arrow 96"/>
            <p:cNvSpPr/>
            <p:nvPr/>
          </p:nvSpPr>
          <p:spPr>
            <a:xfrm>
              <a:off x="-172969" y="2982345"/>
              <a:ext cx="1870701" cy="133799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sz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Necesidad ciudadano</a:t>
              </a:r>
              <a:endPara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ight Arrow 97"/>
            <p:cNvSpPr/>
            <p:nvPr/>
          </p:nvSpPr>
          <p:spPr>
            <a:xfrm>
              <a:off x="10433183" y="3054312"/>
              <a:ext cx="1846969" cy="1266027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sz="14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Servicios</a:t>
              </a:r>
              <a:endPara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Subtítulo 2"/>
          <p:cNvSpPr txBox="1">
            <a:spLocks/>
          </p:cNvSpPr>
          <p:nvPr/>
        </p:nvSpPr>
        <p:spPr>
          <a:xfrm>
            <a:off x="2580429" y="739311"/>
            <a:ext cx="8407659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ct val="20000"/>
              </a:spcBef>
            </a:pPr>
            <a:r>
              <a:rPr lang="es-EC" sz="3600" b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Mecanismos de ejecución del servicio al administrado</a:t>
            </a:r>
            <a:endParaRPr lang="es-EC" sz="1800" b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82"/>
          <p:cNvSpPr txBox="1"/>
          <p:nvPr/>
        </p:nvSpPr>
        <p:spPr>
          <a:xfrm>
            <a:off x="10492575" y="5624923"/>
            <a:ext cx="1690251" cy="6488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lvl="0" algn="ctr"/>
            <a:r>
              <a:rPr lang="es-ES" sz="1400" b="1" dirty="0" smtClean="0">
                <a:solidFill>
                  <a:srgbClr val="FFFFFF"/>
                </a:solidFill>
              </a:rPr>
              <a:t>Autorización</a:t>
            </a:r>
            <a:endParaRPr lang="es-E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4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ítulo 2"/>
          <p:cNvSpPr txBox="1">
            <a:spLocks/>
          </p:cNvSpPr>
          <p:nvPr/>
        </p:nvSpPr>
        <p:spPr>
          <a:xfrm>
            <a:off x="2450841" y="979164"/>
            <a:ext cx="7928401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ct val="20000"/>
              </a:spcBef>
            </a:pPr>
            <a:r>
              <a:rPr lang="es-EC" sz="3600" b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Objetivos Específicos:</a:t>
            </a:r>
            <a:endParaRPr lang="es-EC" sz="1800" b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Diagram 5"/>
          <p:cNvGraphicFramePr/>
          <p:nvPr>
            <p:extLst>
              <p:ext uri="{D42A27DB-BD31-4B8C-83A1-F6EECF244321}">
                <p14:modId xmlns:p14="http://schemas.microsoft.com/office/powerpoint/2010/main" val="3100524976"/>
              </p:ext>
            </p:extLst>
          </p:nvPr>
        </p:nvGraphicFramePr>
        <p:xfrm>
          <a:off x="2450842" y="1937982"/>
          <a:ext cx="9026926" cy="459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ubtítulo 2"/>
          <p:cNvSpPr txBox="1">
            <a:spLocks/>
          </p:cNvSpPr>
          <p:nvPr/>
        </p:nvSpPr>
        <p:spPr>
          <a:xfrm>
            <a:off x="1924336" y="314538"/>
            <a:ext cx="10031104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Bef>
                <a:spcPct val="20000"/>
              </a:spcBef>
            </a:pPr>
            <a:r>
              <a:rPr lang="es-EC" sz="3600" b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PILOTAJE</a:t>
            </a:r>
            <a:endParaRPr lang="es-EC" sz="1800" b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ítulo 2"/>
          <p:cNvSpPr txBox="1">
            <a:spLocks/>
          </p:cNvSpPr>
          <p:nvPr/>
        </p:nvSpPr>
        <p:spPr>
          <a:xfrm>
            <a:off x="1913850" y="1000904"/>
            <a:ext cx="9893139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ct val="20000"/>
              </a:spcBef>
            </a:pPr>
            <a:r>
              <a:rPr lang="es-EC" sz="3600" b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Esquema de la Implementación del Pilotaje</a:t>
            </a:r>
            <a:endParaRPr lang="es-EC" sz="1800" b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3479388" y="1438936"/>
            <a:ext cx="6128083" cy="3239444"/>
          </a:xfrm>
          <a:prstGeom prst="rightArrow">
            <a:avLst/>
          </a:prstGeom>
          <a:solidFill>
            <a:schemeClr val="bg2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5986431"/>
              </p:ext>
            </p:extLst>
          </p:nvPr>
        </p:nvGraphicFramePr>
        <p:xfrm>
          <a:off x="3367087" y="1621299"/>
          <a:ext cx="6096000" cy="319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Flecha a la derecha con bandas 6"/>
          <p:cNvSpPr/>
          <p:nvPr/>
        </p:nvSpPr>
        <p:spPr>
          <a:xfrm rot="5400000">
            <a:off x="5933823" y="4429766"/>
            <a:ext cx="962526" cy="782053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8" name="Grupo 7"/>
          <p:cNvGrpSpPr/>
          <p:nvPr/>
        </p:nvGrpSpPr>
        <p:grpSpPr>
          <a:xfrm>
            <a:off x="5705222" y="5423794"/>
            <a:ext cx="1467854" cy="1443790"/>
            <a:chOff x="423204" y="764396"/>
            <a:chExt cx="1341445" cy="1285080"/>
          </a:xfrm>
          <a:solidFill>
            <a:schemeClr val="accent2"/>
          </a:solidFill>
        </p:grpSpPr>
        <p:sp>
          <p:nvSpPr>
            <p:cNvPr id="9" name="Elipse 8"/>
            <p:cNvSpPr/>
            <p:nvPr/>
          </p:nvSpPr>
          <p:spPr>
            <a:xfrm>
              <a:off x="423204" y="764396"/>
              <a:ext cx="1341445" cy="1285080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3465231"/>
                <a:satOff val="-15989"/>
                <a:lumOff val="588"/>
                <a:alphaOff val="0"/>
              </a:schemeClr>
            </a:fillRef>
            <a:effectRef idx="0">
              <a:schemeClr val="accent4">
                <a:alpha val="50000"/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Elipse 4"/>
            <p:cNvSpPr/>
            <p:nvPr/>
          </p:nvSpPr>
          <p:spPr>
            <a:xfrm>
              <a:off x="619654" y="952592"/>
              <a:ext cx="948545" cy="9086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Proyectos</a:t>
              </a:r>
              <a:endPara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Ajustes</a:t>
              </a:r>
              <a:endParaRPr lang="en-US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4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niciativas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Arco de bloque 10"/>
          <p:cNvSpPr/>
          <p:nvPr/>
        </p:nvSpPr>
        <p:spPr>
          <a:xfrm rot="16200000">
            <a:off x="7448514" y="5134590"/>
            <a:ext cx="2014418" cy="2014728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  <a:solidFill>
            <a:schemeClr val="accent2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3465231"/>
              <a:satOff val="-15989"/>
              <a:lumOff val="588"/>
              <a:alphaOff val="0"/>
            </a:schemeClr>
          </a:fillRef>
          <a:effectRef idx="2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641829" y="5952630"/>
            <a:ext cx="3121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priorizan en base a los objetivos.</a:t>
            </a:r>
            <a:endParaRPr lang="es-EC" sz="1200" dirty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co de bloque 12"/>
          <p:cNvSpPr/>
          <p:nvPr/>
        </p:nvSpPr>
        <p:spPr>
          <a:xfrm rot="5400000">
            <a:off x="3553008" y="5134590"/>
            <a:ext cx="2014418" cy="2014728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  <a:solidFill>
            <a:schemeClr val="accent2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3465231"/>
              <a:satOff val="-15989"/>
              <a:lumOff val="588"/>
              <a:alphaOff val="0"/>
            </a:schemeClr>
          </a:fillRef>
          <a:effectRef idx="2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068227" y="5634121"/>
            <a:ext cx="2664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Información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</a:t>
            </a:r>
            <a:endParaRPr lang="es-EC" sz="1400" dirty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brir llave 14"/>
          <p:cNvSpPr/>
          <p:nvPr/>
        </p:nvSpPr>
        <p:spPr>
          <a:xfrm>
            <a:off x="3840334" y="3930567"/>
            <a:ext cx="96247" cy="747813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/>
          <p:cNvSpPr txBox="1"/>
          <p:nvPr/>
        </p:nvSpPr>
        <p:spPr>
          <a:xfrm>
            <a:off x="2711094" y="4150584"/>
            <a:ext cx="1306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Referentes</a:t>
            </a:r>
            <a:endParaRPr lang="es-EC" sz="1400" dirty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brir llave 16"/>
          <p:cNvSpPr/>
          <p:nvPr/>
        </p:nvSpPr>
        <p:spPr>
          <a:xfrm rot="10800000">
            <a:off x="8896876" y="3767917"/>
            <a:ext cx="125572" cy="806567"/>
          </a:xfrm>
          <a:prstGeom prst="leftBrac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/>
          <p:cNvSpPr txBox="1"/>
          <p:nvPr/>
        </p:nvSpPr>
        <p:spPr>
          <a:xfrm>
            <a:off x="9130736" y="4017311"/>
            <a:ext cx="1306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Referentes</a:t>
            </a:r>
            <a:endParaRPr lang="es-EC" sz="1400" dirty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0275" y="787628"/>
            <a:ext cx="7772400" cy="2387600"/>
          </a:xfrm>
        </p:spPr>
        <p:txBody>
          <a:bodyPr anchor="ctr">
            <a:normAutofit/>
          </a:bodyPr>
          <a:lstStyle/>
          <a:p>
            <a:r>
              <a:rPr lang="es-EC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BANCO DE DESARROLLO DEL ECUADOR B. P.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9049" y="4544594"/>
            <a:ext cx="12172950" cy="1615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C"/>
            </a:defPPr>
            <a:lvl1pPr algn="ctr">
              <a:lnSpc>
                <a:spcPct val="120000"/>
              </a:lnSpc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 SIMPLIFICACIÓN Y RACIONALIZACIÓN DE TRÁMITES </a:t>
            </a:r>
          </a:p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 inmobiliarios en Municipios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8 CuadroTexto"/>
          <p:cNvSpPr txBox="1"/>
          <p:nvPr/>
        </p:nvSpPr>
        <p:spPr>
          <a:xfrm>
            <a:off x="0" y="6543629"/>
            <a:ext cx="1598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Septiembre 2016</a:t>
            </a:r>
            <a:endParaRPr lang="es-EC" sz="14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8 CuadroTexto"/>
          <p:cNvSpPr txBox="1"/>
          <p:nvPr/>
        </p:nvSpPr>
        <p:spPr>
          <a:xfrm>
            <a:off x="8725902" y="5982749"/>
            <a:ext cx="3790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Arq. Patricio Montalvo Tapia</a:t>
            </a:r>
          </a:p>
          <a:p>
            <a:pPr algn="ctr"/>
            <a:r>
              <a:rPr lang="es-EC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wilson.montalvo@bde.fin.ec. </a:t>
            </a:r>
          </a:p>
          <a:p>
            <a:pPr algn="ctr"/>
            <a:r>
              <a:rPr lang="es-EC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0982038997/(02)2999600</a:t>
            </a:r>
            <a:endParaRPr lang="es-EC" sz="1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6001" t="24575" r="11715" b="28675"/>
          <a:stretch/>
        </p:blipFill>
        <p:spPr>
          <a:xfrm>
            <a:off x="4478249" y="2403566"/>
            <a:ext cx="3216453" cy="20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ítulo 2"/>
          <p:cNvSpPr txBox="1">
            <a:spLocks/>
          </p:cNvSpPr>
          <p:nvPr/>
        </p:nvSpPr>
        <p:spPr>
          <a:xfrm>
            <a:off x="2450841" y="979164"/>
            <a:ext cx="9050597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ct val="20000"/>
              </a:spcBef>
            </a:pPr>
            <a:r>
              <a:rPr lang="es-EC" sz="3600" b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Análisis de Brechas: Legal</a:t>
            </a:r>
            <a:endParaRPr lang="es-EC" sz="1800" b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3265823" y="1429352"/>
            <a:ext cx="7447548" cy="3239444"/>
          </a:xfrm>
          <a:prstGeom prst="rightArrow">
            <a:avLst/>
          </a:prstGeom>
          <a:solidFill>
            <a:schemeClr val="bg2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0" name="Diagram 5"/>
          <p:cNvGraphicFramePr/>
          <p:nvPr>
            <p:extLst>
              <p:ext uri="{D42A27DB-BD31-4B8C-83A1-F6EECF244321}">
                <p14:modId xmlns:p14="http://schemas.microsoft.com/office/powerpoint/2010/main" val="284297536"/>
              </p:ext>
            </p:extLst>
          </p:nvPr>
        </p:nvGraphicFramePr>
        <p:xfrm>
          <a:off x="3767138" y="1611715"/>
          <a:ext cx="6096000" cy="319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Flecha a la derecha con bandas 20"/>
          <p:cNvSpPr/>
          <p:nvPr/>
        </p:nvSpPr>
        <p:spPr>
          <a:xfrm rot="5400000">
            <a:off x="6333874" y="4420182"/>
            <a:ext cx="962526" cy="782053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2" name="Grupo 21"/>
          <p:cNvGrpSpPr/>
          <p:nvPr/>
        </p:nvGrpSpPr>
        <p:grpSpPr>
          <a:xfrm>
            <a:off x="6105273" y="5414210"/>
            <a:ext cx="1467854" cy="1443790"/>
            <a:chOff x="423204" y="764396"/>
            <a:chExt cx="1341445" cy="1285080"/>
          </a:xfrm>
          <a:solidFill>
            <a:schemeClr val="accent2"/>
          </a:solidFill>
        </p:grpSpPr>
        <p:sp>
          <p:nvSpPr>
            <p:cNvPr id="23" name="Elipse 22"/>
            <p:cNvSpPr/>
            <p:nvPr/>
          </p:nvSpPr>
          <p:spPr>
            <a:xfrm>
              <a:off x="423204" y="764396"/>
              <a:ext cx="1341445" cy="1285080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3465231"/>
                <a:satOff val="-15989"/>
                <a:lumOff val="588"/>
                <a:alphaOff val="0"/>
              </a:schemeClr>
            </a:fillRef>
            <a:effectRef idx="0">
              <a:schemeClr val="accent4">
                <a:alpha val="50000"/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Elipse 4"/>
            <p:cNvSpPr/>
            <p:nvPr/>
          </p:nvSpPr>
          <p:spPr>
            <a:xfrm>
              <a:off x="480742" y="1049977"/>
              <a:ext cx="1283906" cy="9086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Nueva </a:t>
              </a:r>
              <a:r>
                <a:rPr lang="en-US" sz="14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Ordenanza</a:t>
              </a:r>
              <a:endPara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CuadroTexto 26"/>
          <p:cNvSpPr txBox="1"/>
          <p:nvPr/>
        </p:nvSpPr>
        <p:spPr>
          <a:xfrm>
            <a:off x="3049254" y="3980692"/>
            <a:ext cx="23581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Existencia de </a:t>
            </a:r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ordenanzas actuales.</a:t>
            </a:r>
            <a:endParaRPr lang="es-MX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Resoluciones, acuerdos.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8133101" y="3995861"/>
            <a:ext cx="30613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una Ordenanza homologada  (un solo régimen de licenciamientos)</a:t>
            </a:r>
            <a:endParaRPr lang="es-MX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ítulo 2"/>
          <p:cNvSpPr txBox="1">
            <a:spLocks/>
          </p:cNvSpPr>
          <p:nvPr/>
        </p:nvSpPr>
        <p:spPr>
          <a:xfrm>
            <a:off x="2450841" y="979164"/>
            <a:ext cx="9050597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ct val="20000"/>
              </a:spcBef>
            </a:pPr>
            <a:r>
              <a:rPr lang="es-EC" sz="3600" b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Análisis de Brechas: Procesos</a:t>
            </a:r>
            <a:endParaRPr lang="es-EC" sz="1800" b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3265823" y="1429352"/>
            <a:ext cx="7447548" cy="3239444"/>
          </a:xfrm>
          <a:prstGeom prst="rightArrow">
            <a:avLst/>
          </a:prstGeom>
          <a:solidFill>
            <a:schemeClr val="bg2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0" name="Diagram 5"/>
          <p:cNvGraphicFramePr/>
          <p:nvPr>
            <p:extLst>
              <p:ext uri="{D42A27DB-BD31-4B8C-83A1-F6EECF244321}">
                <p14:modId xmlns:p14="http://schemas.microsoft.com/office/powerpoint/2010/main" val="1295469201"/>
              </p:ext>
            </p:extLst>
          </p:nvPr>
        </p:nvGraphicFramePr>
        <p:xfrm>
          <a:off x="3767138" y="1611715"/>
          <a:ext cx="6096000" cy="319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Flecha a la derecha con bandas 20"/>
          <p:cNvSpPr/>
          <p:nvPr/>
        </p:nvSpPr>
        <p:spPr>
          <a:xfrm rot="5400000">
            <a:off x="6333874" y="4420182"/>
            <a:ext cx="962526" cy="782053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2" name="Grupo 21"/>
          <p:cNvGrpSpPr/>
          <p:nvPr/>
        </p:nvGrpSpPr>
        <p:grpSpPr>
          <a:xfrm>
            <a:off x="5991366" y="5414210"/>
            <a:ext cx="1581760" cy="1443790"/>
            <a:chOff x="319107" y="764396"/>
            <a:chExt cx="1445542" cy="1285080"/>
          </a:xfrm>
          <a:solidFill>
            <a:schemeClr val="accent2"/>
          </a:solidFill>
        </p:grpSpPr>
        <p:sp>
          <p:nvSpPr>
            <p:cNvPr id="23" name="Elipse 22"/>
            <p:cNvSpPr/>
            <p:nvPr/>
          </p:nvSpPr>
          <p:spPr>
            <a:xfrm>
              <a:off x="423204" y="764396"/>
              <a:ext cx="1341445" cy="1285080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3465231"/>
                <a:satOff val="-15989"/>
                <a:lumOff val="588"/>
                <a:alphaOff val="0"/>
              </a:schemeClr>
            </a:fillRef>
            <a:effectRef idx="0">
              <a:schemeClr val="accent4">
                <a:alpha val="50000"/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Elipse 4"/>
            <p:cNvSpPr/>
            <p:nvPr/>
          </p:nvSpPr>
          <p:spPr>
            <a:xfrm>
              <a:off x="319107" y="1049977"/>
              <a:ext cx="1445541" cy="9086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Rediseño</a:t>
              </a:r>
              <a:r>
                <a:rPr lang="en-US" sz="1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4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procesos</a:t>
              </a:r>
              <a:endParaRPr lang="en-US" sz="14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CuadroTexto 26"/>
          <p:cNvSpPr txBox="1"/>
          <p:nvPr/>
        </p:nvSpPr>
        <p:spPr>
          <a:xfrm>
            <a:off x="3049254" y="3980692"/>
            <a:ext cx="244791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Existencia de procesos manuales </a:t>
            </a:r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Inexistencia de procesos para atención a través de una ventanilla única en los </a:t>
            </a:r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GAD.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8133101" y="3995861"/>
            <a:ext cx="258027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proceso de una ventanilla única.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racionalización de requisitos debe partir de no solicitar al ciudadano aquellos que posea el mismo </a:t>
            </a:r>
            <a:r>
              <a:rPr lang="es-MX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GAD.</a:t>
            </a:r>
            <a:endParaRPr lang="es-MX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5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ítulo 2"/>
          <p:cNvSpPr txBox="1">
            <a:spLocks/>
          </p:cNvSpPr>
          <p:nvPr/>
        </p:nvSpPr>
        <p:spPr>
          <a:xfrm>
            <a:off x="2450841" y="979164"/>
            <a:ext cx="9050597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ct val="20000"/>
              </a:spcBef>
            </a:pPr>
            <a:r>
              <a:rPr lang="es-EC" sz="3600" b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Análisis de Brechas: Tecnología</a:t>
            </a:r>
            <a:endParaRPr lang="es-EC" sz="1800" b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3294398" y="1405289"/>
            <a:ext cx="7447548" cy="3239444"/>
          </a:xfrm>
          <a:prstGeom prst="rightArrow">
            <a:avLst/>
          </a:prstGeom>
          <a:solidFill>
            <a:schemeClr val="bg2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2" name="Diagram 5"/>
          <p:cNvGraphicFramePr/>
          <p:nvPr>
            <p:extLst>
              <p:ext uri="{D42A27DB-BD31-4B8C-83A1-F6EECF244321}">
                <p14:modId xmlns:p14="http://schemas.microsoft.com/office/powerpoint/2010/main" val="726459913"/>
              </p:ext>
            </p:extLst>
          </p:nvPr>
        </p:nvGraphicFramePr>
        <p:xfrm>
          <a:off x="3795713" y="1587652"/>
          <a:ext cx="6096000" cy="319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Flecha a la derecha con bandas 12"/>
          <p:cNvSpPr/>
          <p:nvPr/>
        </p:nvSpPr>
        <p:spPr>
          <a:xfrm rot="5400000">
            <a:off x="6362449" y="4396119"/>
            <a:ext cx="962526" cy="782053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4" name="Grupo 13"/>
          <p:cNvGrpSpPr/>
          <p:nvPr/>
        </p:nvGrpSpPr>
        <p:grpSpPr>
          <a:xfrm>
            <a:off x="6109785" y="5414210"/>
            <a:ext cx="1467854" cy="1443790"/>
            <a:chOff x="401213" y="785814"/>
            <a:chExt cx="1341445" cy="1285080"/>
          </a:xfrm>
          <a:solidFill>
            <a:schemeClr val="accent2"/>
          </a:solidFill>
        </p:grpSpPr>
        <p:sp>
          <p:nvSpPr>
            <p:cNvPr id="15" name="Elipse 14"/>
            <p:cNvSpPr/>
            <p:nvPr/>
          </p:nvSpPr>
          <p:spPr>
            <a:xfrm>
              <a:off x="401213" y="785814"/>
              <a:ext cx="1341445" cy="1285080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3465231"/>
                <a:satOff val="-15989"/>
                <a:lumOff val="588"/>
                <a:alphaOff val="0"/>
              </a:schemeClr>
            </a:fillRef>
            <a:effectRef idx="0">
              <a:schemeClr val="accent4">
                <a:alpha val="50000"/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Elipse 4"/>
            <p:cNvSpPr/>
            <p:nvPr/>
          </p:nvSpPr>
          <p:spPr>
            <a:xfrm>
              <a:off x="433969" y="1082105"/>
              <a:ext cx="1283906" cy="9086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1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Automatización</a:t>
              </a:r>
              <a:r>
                <a:rPr lang="en-US" sz="11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1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procesos</a:t>
              </a:r>
              <a:r>
                <a:rPr lang="en-US" sz="11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Integración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 la </a:t>
              </a:r>
              <a:r>
                <a:rPr lang="en-US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información</a:t>
              </a:r>
              <a:endParaRPr lang="en-US" sz="11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3077829" y="3956629"/>
            <a:ext cx="25246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(papel o digital)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información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Ventanilla de servicios</a:t>
            </a:r>
            <a:endParaRPr lang="es-MX" sz="1200" dirty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100" dirty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100" dirty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161676" y="3971798"/>
            <a:ext cx="279683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un formulario único estandarizado para cualquier </a:t>
            </a:r>
            <a:r>
              <a:rPr lang="es-MX" sz="12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MX" sz="12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Interoperabilidad de aplicaciones</a:t>
            </a:r>
            <a:endParaRPr lang="es-EC" sz="1200" dirty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es-EC" sz="1100" dirty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4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/>
          <p:cNvSpPr txBox="1">
            <a:spLocks/>
          </p:cNvSpPr>
          <p:nvPr/>
        </p:nvSpPr>
        <p:spPr>
          <a:xfrm>
            <a:off x="3815776" y="1732426"/>
            <a:ext cx="6400800" cy="599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" sz="2000" dirty="0">
              <a:solidFill>
                <a:srgbClr val="26598D"/>
              </a:solidFill>
              <a:latin typeface="Arial"/>
              <a:cs typeface="Arial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447246" y="269345"/>
            <a:ext cx="582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s-ES" sz="3600" b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sz="3600" b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56326" y="2317661"/>
            <a:ext cx="7521998" cy="39333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s-EC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s-EC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s-BO" sz="14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endParaRPr lang="es-EC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334924355"/>
              </p:ext>
            </p:extLst>
          </p:nvPr>
        </p:nvGraphicFramePr>
        <p:xfrm>
          <a:off x="2209800" y="1095054"/>
          <a:ext cx="9734550" cy="5420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3348503" y="2317660"/>
            <a:ext cx="1990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LOGROS</a:t>
            </a:r>
          </a:p>
          <a:p>
            <a:pPr algn="ctr"/>
            <a:endParaRPr lang="es-ES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914651" y="5040258"/>
            <a:ext cx="3009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PROYECCION</a:t>
            </a:r>
          </a:p>
          <a:p>
            <a:pPr algn="ctr"/>
            <a:endParaRPr lang="es-ES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710603" y="2317661"/>
            <a:ext cx="5826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pPr algn="ctr"/>
            <a:endParaRPr lang="es-ES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361549" y="5040258"/>
            <a:ext cx="2547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PREVISIONES</a:t>
            </a:r>
          </a:p>
          <a:p>
            <a:pPr algn="ctr"/>
            <a:endParaRPr lang="es-ES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63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4349176" y="1541926"/>
            <a:ext cx="6400800" cy="599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" sz="2000" dirty="0">
              <a:solidFill>
                <a:srgbClr val="26598D"/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82871" y="988818"/>
            <a:ext cx="6295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APALANCAMIENTO TECNOLOGICO GADM DEL PILOTAJE 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b="13522"/>
          <a:stretch/>
        </p:blipFill>
        <p:spPr>
          <a:xfrm>
            <a:off x="2182871" y="1179549"/>
            <a:ext cx="9348717" cy="466270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08984" y="5863709"/>
            <a:ext cx="106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1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3940675" y="5852983"/>
            <a:ext cx="106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2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7526630" y="5852981"/>
            <a:ext cx="106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4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5913284" y="5852982"/>
            <a:ext cx="106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3</a:t>
            </a:r>
            <a:endParaRPr lang="es-EC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964508" y="228827"/>
            <a:ext cx="10031104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Bef>
                <a:spcPct val="20000"/>
              </a:spcBef>
            </a:pPr>
            <a:r>
              <a:rPr lang="es-EC" sz="2800" b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EJEMPLO:</a:t>
            </a:r>
            <a:endParaRPr lang="es-EC" sz="1400" b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53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77" y="11264"/>
            <a:ext cx="10319058" cy="681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14501" y="2943961"/>
            <a:ext cx="10477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GRACIAS</a:t>
            </a:r>
            <a:endParaRPr lang="es-EC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55700" y="5545911"/>
            <a:ext cx="7200900" cy="1245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Wilson </a:t>
            </a:r>
            <a:r>
              <a:rPr lang="es-EC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Patricio Montalvo </a:t>
            </a:r>
            <a:r>
              <a:rPr lang="es-EC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Tapia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sz="16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ARQUITECTO </a:t>
            </a:r>
            <a:endParaRPr lang="es-EC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sz="12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wilson.montalvo@bde.fin.ec</a:t>
            </a:r>
            <a:endParaRPr lang="es-EC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sz="12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0982038997/(02)2999600</a:t>
            </a:r>
            <a:endParaRPr lang="es-EC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C" sz="12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Casilla: 17-17-1728</a:t>
            </a:r>
            <a:endParaRPr lang="es-EC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14501" y="2943961"/>
            <a:ext cx="10477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GRACIAS</a:t>
            </a:r>
            <a:endParaRPr lang="es-EC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77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ítulo 2"/>
          <p:cNvSpPr txBox="1">
            <a:spLocks/>
          </p:cNvSpPr>
          <p:nvPr/>
        </p:nvSpPr>
        <p:spPr>
          <a:xfrm>
            <a:off x="2450841" y="979164"/>
            <a:ext cx="3767405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ct val="20000"/>
              </a:spcBef>
            </a:pPr>
            <a:r>
              <a:rPr lang="es-EC" sz="3600" b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</a:t>
            </a:r>
            <a:endParaRPr lang="es-EC" sz="3600" b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50840" y="2117676"/>
            <a:ext cx="75504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Demanda de la Ciudadanía acerca de los trámites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Barreras para la simplificación de trámites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Decreto 661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Normativo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 BDE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Problemática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Diagnóstico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Programa de simplificación y racionalización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Conclusiones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026" name="Picture 2" descr="http://altonivel.impresionesaerea.netdna-cdn.com/images/Estructura_V3/Consultoria/Management/agenda-planeac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99" y="4341101"/>
            <a:ext cx="4160837" cy="281428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8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ítulo 2"/>
          <p:cNvSpPr txBox="1">
            <a:spLocks/>
          </p:cNvSpPr>
          <p:nvPr/>
        </p:nvSpPr>
        <p:spPr>
          <a:xfrm>
            <a:off x="2450841" y="979164"/>
            <a:ext cx="7436109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ct val="20000"/>
              </a:spcBef>
            </a:pPr>
            <a:r>
              <a:rPr lang="es-EC" sz="3600" b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Qué demanda la Ciudadanía?</a:t>
            </a:r>
          </a:p>
          <a:p>
            <a:pPr defTabSz="457200">
              <a:spcBef>
                <a:spcPct val="20000"/>
              </a:spcBef>
            </a:pPr>
            <a:r>
              <a:rPr lang="es-EC" sz="1800" b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Servicios y Trámites</a:t>
            </a:r>
            <a:endParaRPr lang="es-EC" sz="1800" b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50841" y="211767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Eficientes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Transparentes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Accesibles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Eficaces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Flexibles</a:t>
            </a:r>
            <a:r>
              <a:rPr lang="es-EC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cualquier hora y </a:t>
            </a: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lugar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Menos engorrosos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Automatizados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EC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Cero </a:t>
            </a:r>
            <a:r>
              <a:rPr lang="es-EC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papeles</a:t>
            </a:r>
          </a:p>
        </p:txBody>
      </p:sp>
      <p:pic>
        <p:nvPicPr>
          <p:cNvPr id="2050" name="Picture 2" descr="http://stelrenewable.net/wp-content/uploads/2013/06/tramite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241" y="3217307"/>
            <a:ext cx="34575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43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ítulo 2"/>
          <p:cNvSpPr txBox="1">
            <a:spLocks/>
          </p:cNvSpPr>
          <p:nvPr/>
        </p:nvSpPr>
        <p:spPr>
          <a:xfrm>
            <a:off x="2546091" y="693414"/>
            <a:ext cx="7436109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ct val="20000"/>
              </a:spcBef>
            </a:pPr>
            <a:r>
              <a:rPr lang="es-EC" sz="3600" b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Barreras para la Simplificación de Trámites</a:t>
            </a:r>
            <a:endParaRPr lang="es-EC" sz="1800" b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07939" y="1643790"/>
            <a:ext cx="86464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Solicitar información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que el mismo GAD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produce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Solicitar  requisitos, autorizaciones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sin respaldo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legal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Formatos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 trámites difíciles de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comprender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Procesos no estandarizados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Solicitar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originales de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documentos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Falta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 visibilidad del estado del trámite y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tiempos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atención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Falta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 delegación adecuada en instancias de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aprobación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Pagos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y tasas dispersos en varias instancias del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proceso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RRHH poco alistados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Aspectos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culturales y generacionales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Insuficiente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tecnología</a:t>
            </a:r>
          </a:p>
          <a:p>
            <a:pPr marL="457200" indent="-457200">
              <a:buClr>
                <a:srgbClr val="FFC000"/>
              </a:buClr>
              <a:buFont typeface="Arial" pitchFamily="34" charset="0"/>
              <a:buChar char="■"/>
              <a:defRPr/>
            </a:pP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Analfabetismo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digital</a:t>
            </a: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3074" name="Picture 2" descr="http://www.informatica-hoy.com.ar/imagenes06/lim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72" y="4956174"/>
            <a:ext cx="3201727" cy="190182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57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339" y="1172218"/>
            <a:ext cx="2270760" cy="170307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339" y="2894534"/>
            <a:ext cx="2250661" cy="16623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4576163"/>
            <a:ext cx="2255520" cy="169164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rot="16200000">
            <a:off x="1585675" y="2372082"/>
            <a:ext cx="2216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</a:rPr>
              <a:t>Pirámide de Kelsen</a:t>
            </a:r>
          </a:p>
        </p:txBody>
      </p:sp>
      <p:graphicFrame>
        <p:nvGraphicFramePr>
          <p:cNvPr id="10" name="Diagram 5"/>
          <p:cNvGraphicFramePr/>
          <p:nvPr>
            <p:extLst>
              <p:ext uri="{D42A27DB-BD31-4B8C-83A1-F6EECF244321}">
                <p14:modId xmlns:p14="http://schemas.microsoft.com/office/powerpoint/2010/main" val="3681486429"/>
              </p:ext>
            </p:extLst>
          </p:nvPr>
        </p:nvGraphicFramePr>
        <p:xfrm>
          <a:off x="2265528" y="1225321"/>
          <a:ext cx="7206018" cy="504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Subtítulo 2"/>
          <p:cNvSpPr txBox="1">
            <a:spLocks/>
          </p:cNvSpPr>
          <p:nvPr/>
        </p:nvSpPr>
        <p:spPr>
          <a:xfrm>
            <a:off x="2500371" y="560694"/>
            <a:ext cx="7436109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ct val="20000"/>
              </a:spcBef>
            </a:pPr>
            <a:r>
              <a:rPr lang="es-EC" sz="3600" b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Marco Normativo</a:t>
            </a:r>
            <a:endParaRPr lang="es-EC" sz="1800" b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1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ítulo 2"/>
          <p:cNvSpPr txBox="1">
            <a:spLocks/>
          </p:cNvSpPr>
          <p:nvPr/>
        </p:nvSpPr>
        <p:spPr>
          <a:xfrm>
            <a:off x="2450841" y="642280"/>
            <a:ext cx="7436109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ct val="20000"/>
              </a:spcBef>
            </a:pPr>
            <a:r>
              <a:rPr lang="es-EC" sz="3600" b="1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661</a:t>
            </a:r>
            <a:endParaRPr lang="es-EC" sz="18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50841" y="5128281"/>
            <a:ext cx="9350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  <a:defRPr/>
            </a:pPr>
            <a:r>
              <a:rPr lang="es-CO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Modelo de Simplificación: </a:t>
            </a:r>
          </a:p>
          <a:p>
            <a:pPr>
              <a:buClr>
                <a:srgbClr val="FFC000"/>
              </a:buClr>
              <a:defRPr/>
            </a:pPr>
            <a:r>
              <a:rPr lang="es-CO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Declarativo.- Todo lo que no implique riesgo a las personas o al medio ambiente</a:t>
            </a:r>
          </a:p>
          <a:p>
            <a:pPr>
              <a:buClr>
                <a:srgbClr val="FFC000"/>
              </a:buClr>
              <a:defRPr/>
            </a:pPr>
            <a:r>
              <a:rPr lang="es-CO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Revisión Previa.- Lo que requiera revisión previa, y lo definen los GAD de acuerdo a sus capacidades, organización, alistamientos.</a:t>
            </a:r>
          </a:p>
          <a:p>
            <a:pPr>
              <a:buClr>
                <a:srgbClr val="FFC000"/>
              </a:buClr>
              <a:defRPr/>
            </a:pPr>
            <a:r>
              <a:rPr lang="es-CO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Programa </a:t>
            </a:r>
            <a:r>
              <a:rPr lang="es-CO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 Simplificación y Racionalización de </a:t>
            </a:r>
            <a:r>
              <a:rPr lang="es-CO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Trámites.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499" y="1791129"/>
            <a:ext cx="5941567" cy="31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3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 rot="16200000">
            <a:off x="1585675" y="2372082"/>
            <a:ext cx="2216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solidFill>
                  <a:schemeClr val="bg1"/>
                </a:solidFill>
              </a:rPr>
              <a:t>Pirámide de Kelsen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2207841" y="788497"/>
            <a:ext cx="8780342" cy="5855813"/>
            <a:chOff x="181829" y="763351"/>
            <a:chExt cx="8780342" cy="5855813"/>
          </a:xfrm>
        </p:grpSpPr>
        <p:graphicFrame>
          <p:nvGraphicFramePr>
            <p:cNvPr id="15" name="Diagram 3"/>
            <p:cNvGraphicFramePr/>
            <p:nvPr>
              <p:extLst>
                <p:ext uri="{D42A27DB-BD31-4B8C-83A1-F6EECF244321}">
                  <p14:modId xmlns:p14="http://schemas.microsoft.com/office/powerpoint/2010/main" val="3514075234"/>
                </p:ext>
              </p:extLst>
            </p:nvPr>
          </p:nvGraphicFramePr>
          <p:xfrm>
            <a:off x="181829" y="940154"/>
            <a:ext cx="8780342" cy="56790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6" name="CuadroTexto 15"/>
            <p:cNvSpPr txBox="1"/>
            <p:nvPr/>
          </p:nvSpPr>
          <p:spPr>
            <a:xfrm rot="16200000">
              <a:off x="2221694" y="1329260"/>
              <a:ext cx="1378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0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impulsar</a:t>
              </a:r>
              <a:endParaRPr lang="es-EC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 rot="16200000">
              <a:off x="572062" y="1436959"/>
              <a:ext cx="1378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0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cuya</a:t>
              </a:r>
              <a:endParaRPr lang="es-EC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3047" y="1849332"/>
            <a:ext cx="435036" cy="440474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 rot="16200000">
            <a:off x="6428717" y="1568795"/>
            <a:ext cx="1378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</a:t>
            </a:r>
            <a:endParaRPr lang="es-EC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 rot="16200000">
            <a:off x="8467419" y="1568095"/>
            <a:ext cx="1378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endParaRPr lang="es-EC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 rot="16200000">
            <a:off x="2546117" y="3966532"/>
            <a:ext cx="1378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ño 2015</a:t>
            </a:r>
            <a:endParaRPr lang="es-EC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 rot="16200000">
            <a:off x="4483674" y="3083598"/>
            <a:ext cx="1161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Simplificación </a:t>
            </a:r>
          </a:p>
          <a:p>
            <a:pPr algn="ctr"/>
            <a:r>
              <a:rPr lang="es-EC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trámites</a:t>
            </a:r>
            <a:endParaRPr lang="es-EC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 rot="16200000">
            <a:off x="4375266" y="4179418"/>
            <a:ext cx="1378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</a:t>
            </a:r>
            <a:endParaRPr lang="es-EC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 rot="16200000">
            <a:off x="6455779" y="3966532"/>
            <a:ext cx="1378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pilotaje</a:t>
            </a:r>
            <a:endParaRPr lang="es-EC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 rot="16200000">
            <a:off x="4217402" y="5801663"/>
            <a:ext cx="1378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conformado</a:t>
            </a:r>
            <a:endParaRPr lang="es-EC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 rot="16200000">
            <a:off x="2546117" y="5356850"/>
            <a:ext cx="1378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el</a:t>
            </a:r>
            <a:endParaRPr lang="es-EC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 rot="16200000">
            <a:off x="6551828" y="5695220"/>
            <a:ext cx="1378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expertos</a:t>
            </a:r>
            <a:endParaRPr lang="es-EC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2879958" y="425668"/>
            <a:ext cx="7436109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ct val="20000"/>
              </a:spcBef>
            </a:pPr>
            <a:r>
              <a:rPr lang="es-EC" sz="3600" b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 - Banco de Desarrollo</a:t>
            </a:r>
            <a:endParaRPr lang="es-EC" sz="1800" b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23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5"/>
          <p:cNvGraphicFramePr/>
          <p:nvPr>
            <p:extLst>
              <p:ext uri="{D42A27DB-BD31-4B8C-83A1-F6EECF244321}">
                <p14:modId xmlns:p14="http://schemas.microsoft.com/office/powerpoint/2010/main" val="2227230410"/>
              </p:ext>
            </p:extLst>
          </p:nvPr>
        </p:nvGraphicFramePr>
        <p:xfrm>
          <a:off x="3385256" y="1207129"/>
          <a:ext cx="6096000" cy="319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 redondeado 7"/>
          <p:cNvSpPr/>
          <p:nvPr/>
        </p:nvSpPr>
        <p:spPr>
          <a:xfrm>
            <a:off x="3103202" y="1768283"/>
            <a:ext cx="7328848" cy="20431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/>
          <p:cNvSpPr txBox="1"/>
          <p:nvPr/>
        </p:nvSpPr>
        <p:spPr>
          <a:xfrm>
            <a:off x="9570917" y="2545264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</a:t>
            </a:r>
          </a:p>
          <a:p>
            <a:r>
              <a:rPr lang="es-EC" sz="14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días</a:t>
            </a:r>
            <a:endParaRPr lang="es-EC" sz="1400" dirty="0">
              <a:solidFill>
                <a:srgbClr val="0D26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8183846" y="5323156"/>
            <a:ext cx="1940647" cy="990424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727682"/>
              <a:satOff val="-41964"/>
              <a:lumOff val="4314"/>
              <a:alphaOff val="0"/>
            </a:schemeClr>
          </a:fillRef>
          <a:effectRef idx="2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Trámites de revisión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previa especial       </a:t>
            </a:r>
            <a:r>
              <a:rPr lang="es-EC" sz="10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Si existe flujo con </a:t>
            </a:r>
            <a:r>
              <a:rPr 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aprobación interna y externa)</a:t>
            </a:r>
            <a:endParaRPr lang="es-EC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180039" y="5307265"/>
            <a:ext cx="1940647" cy="990424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Trámites de revisión previa                      </a:t>
            </a:r>
            <a:r>
              <a:rPr 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(Si 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existe </a:t>
            </a:r>
            <a:r>
              <a:rPr 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flujo con aprobación interna)</a:t>
            </a:r>
            <a:endParaRPr lang="es-EC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3298907" y="5307265"/>
            <a:ext cx="1940647" cy="990424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Trámites declarativos           </a:t>
            </a:r>
            <a:r>
              <a:rPr 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(No existe flujo)</a:t>
            </a:r>
            <a:endParaRPr 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3103202" y="4904665"/>
            <a:ext cx="7328848" cy="179562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uadroTexto 13"/>
          <p:cNvSpPr txBox="1"/>
          <p:nvPr/>
        </p:nvSpPr>
        <p:spPr>
          <a:xfrm>
            <a:off x="5669083" y="6377928"/>
            <a:ext cx="3635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Ordenanzas municipales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502210" y="393640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846293" y="394260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4393726" y="3961597"/>
            <a:ext cx="1691656" cy="80731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4393726" y="3922025"/>
            <a:ext cx="1308852" cy="85980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5702578" y="3922025"/>
            <a:ext cx="765608" cy="83251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5702578" y="3922025"/>
            <a:ext cx="3099375" cy="83251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4886735" y="3961597"/>
            <a:ext cx="2147540" cy="80731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6869244" y="3961597"/>
            <a:ext cx="165031" cy="76357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6702371" y="393640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 flipH="1">
            <a:off x="7252265" y="3961597"/>
            <a:ext cx="1304028" cy="76357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8183846" y="4213377"/>
            <a:ext cx="3635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 por cada municipio</a:t>
            </a:r>
          </a:p>
        </p:txBody>
      </p:sp>
      <p:sp>
        <p:nvSpPr>
          <p:cNvPr id="27" name="Subtítulo 2"/>
          <p:cNvSpPr txBox="1">
            <a:spLocks/>
          </p:cNvSpPr>
          <p:nvPr/>
        </p:nvSpPr>
        <p:spPr>
          <a:xfrm>
            <a:off x="3784341" y="1147237"/>
            <a:ext cx="8407659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ct val="20000"/>
              </a:spcBef>
            </a:pPr>
            <a:r>
              <a:rPr lang="es-EC" sz="2800" b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Trámites a Simplificar y Racionalizar</a:t>
            </a:r>
            <a:endParaRPr lang="es-EC" sz="2800" b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1786597" y="370256"/>
            <a:ext cx="10405403" cy="664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Bef>
                <a:spcPct val="20000"/>
              </a:spcBef>
            </a:pPr>
            <a:r>
              <a:rPr lang="es-EC" sz="3600" b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Modelo de Simplificación propuesto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6966893" y="4999487"/>
            <a:ext cx="3635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REVISION PREVIA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189038" y="4999487"/>
            <a:ext cx="301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rgbClr val="0D26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DECLARATIVO- SIN RIESGO</a:t>
            </a:r>
          </a:p>
        </p:txBody>
      </p:sp>
    </p:spTree>
    <p:extLst>
      <p:ext uri="{BB962C8B-B14F-4D97-AF65-F5344CB8AC3E}">
        <p14:creationId xmlns:p14="http://schemas.microsoft.com/office/powerpoint/2010/main" val="360151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4029</TotalTime>
  <Words>1871</Words>
  <Application>Microsoft Office PowerPoint</Application>
  <PresentationFormat>Panorámica</PresentationFormat>
  <Paragraphs>499</Paragraphs>
  <Slides>25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MS Mincho</vt:lpstr>
      <vt:lpstr>ＭＳ Ｐゴシック</vt:lpstr>
      <vt:lpstr>AR JULIAN</vt:lpstr>
      <vt:lpstr>Arial</vt:lpstr>
      <vt:lpstr>Calibri</vt:lpstr>
      <vt:lpstr>Calibri Light</vt:lpstr>
      <vt:lpstr>Times New Roman</vt:lpstr>
      <vt:lpstr>Verdana</vt:lpstr>
      <vt:lpstr>Wingdings</vt:lpstr>
      <vt:lpstr>Wingdings 2</vt:lpstr>
      <vt:lpstr>Tema de Office</vt:lpstr>
      <vt:lpstr>Presentación de PowerPoint</vt:lpstr>
      <vt:lpstr>BANCO DE DESARROLLO DEL ECUADOR B. P.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GERENCIA DE DIVISIÓN INMOBILIARIA</dc:title>
  <dc:creator>Daniel Gallegos Ch</dc:creator>
  <cp:lastModifiedBy>Montalvo Wilson</cp:lastModifiedBy>
  <cp:revision>273</cp:revision>
  <dcterms:created xsi:type="dcterms:W3CDTF">2016-05-10T20:25:45Z</dcterms:created>
  <dcterms:modified xsi:type="dcterms:W3CDTF">2016-09-22T20:10:34Z</dcterms:modified>
</cp:coreProperties>
</file>