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59" r:id="rId3"/>
    <p:sldId id="269" r:id="rId4"/>
    <p:sldId id="270" r:id="rId5"/>
    <p:sldId id="260" r:id="rId6"/>
    <p:sldId id="268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2752D-0E32-43AC-A840-BD1E9F521F6F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B7B18107-B4B4-4E33-9D45-6A33632CE62C}">
      <dgm:prSet phldrT="[Text]"/>
      <dgm:spPr/>
      <dgm:t>
        <a:bodyPr/>
        <a:lstStyle/>
        <a:p>
          <a:r>
            <a:rPr lang="es-MX" dirty="0"/>
            <a:t>Motrices</a:t>
          </a:r>
        </a:p>
      </dgm:t>
    </dgm:pt>
    <dgm:pt modelId="{C2CDA853-B40F-450D-91D0-F8817C75B2D8}" type="parTrans" cxnId="{99C6B6C1-C980-4605-8EAA-AEA915ECF49C}">
      <dgm:prSet/>
      <dgm:spPr/>
      <dgm:t>
        <a:bodyPr/>
        <a:lstStyle/>
        <a:p>
          <a:endParaRPr lang="es-MX"/>
        </a:p>
      </dgm:t>
    </dgm:pt>
    <dgm:pt modelId="{76A20494-BF31-4838-A51B-F076DCB156E1}" type="sibTrans" cxnId="{99C6B6C1-C980-4605-8EAA-AEA915ECF49C}">
      <dgm:prSet/>
      <dgm:spPr/>
      <dgm:t>
        <a:bodyPr/>
        <a:lstStyle/>
        <a:p>
          <a:endParaRPr lang="es-MX"/>
        </a:p>
      </dgm:t>
    </dgm:pt>
    <dgm:pt modelId="{52542E36-A069-4171-B9D7-2E7E47D05D5B}">
      <dgm:prSet phldrT="[Text]"/>
      <dgm:spPr/>
      <dgm:t>
        <a:bodyPr/>
        <a:lstStyle/>
        <a:p>
          <a:r>
            <a:rPr lang="es-MX" dirty="0"/>
            <a:t>Psicológicas</a:t>
          </a:r>
        </a:p>
      </dgm:t>
    </dgm:pt>
    <dgm:pt modelId="{8936F37D-0331-4F35-A2D8-0AF5C904F636}" type="parTrans" cxnId="{E917A1FA-8560-4A61-8BA7-B1D39E4B4273}">
      <dgm:prSet/>
      <dgm:spPr/>
      <dgm:t>
        <a:bodyPr/>
        <a:lstStyle/>
        <a:p>
          <a:endParaRPr lang="es-MX"/>
        </a:p>
      </dgm:t>
    </dgm:pt>
    <dgm:pt modelId="{A65FE677-6361-4AD1-8AF0-0C144FF629E8}" type="sibTrans" cxnId="{E917A1FA-8560-4A61-8BA7-B1D39E4B4273}">
      <dgm:prSet/>
      <dgm:spPr/>
      <dgm:t>
        <a:bodyPr/>
        <a:lstStyle/>
        <a:p>
          <a:endParaRPr lang="es-MX"/>
        </a:p>
      </dgm:t>
    </dgm:pt>
    <dgm:pt modelId="{3C8B1B04-36FE-4008-9936-E0F45F504C18}">
      <dgm:prSet phldrT="[Text]"/>
      <dgm:spPr/>
      <dgm:t>
        <a:bodyPr/>
        <a:lstStyle/>
        <a:p>
          <a:r>
            <a:rPr lang="es-MX" dirty="0"/>
            <a:t>Socialización</a:t>
          </a:r>
        </a:p>
      </dgm:t>
    </dgm:pt>
    <dgm:pt modelId="{99479E1F-0B73-48D7-882B-6EDDD41B600D}" type="parTrans" cxnId="{4745EFED-9348-4AC6-A24C-D54597217714}">
      <dgm:prSet/>
      <dgm:spPr/>
      <dgm:t>
        <a:bodyPr/>
        <a:lstStyle/>
        <a:p>
          <a:endParaRPr lang="es-MX"/>
        </a:p>
      </dgm:t>
    </dgm:pt>
    <dgm:pt modelId="{3429A04D-124E-49BC-91BF-EC921233A5FF}" type="sibTrans" cxnId="{4745EFED-9348-4AC6-A24C-D54597217714}">
      <dgm:prSet/>
      <dgm:spPr/>
      <dgm:t>
        <a:bodyPr/>
        <a:lstStyle/>
        <a:p>
          <a:endParaRPr lang="es-MX"/>
        </a:p>
      </dgm:t>
    </dgm:pt>
    <dgm:pt modelId="{FC206BCD-B7B4-47D1-9C28-37BBA9B3D488}" type="pres">
      <dgm:prSet presAssocID="{ECE2752D-0E32-43AC-A840-BD1E9F521F6F}" presName="compositeShape" presStyleCnt="0">
        <dgm:presLayoutVars>
          <dgm:dir/>
          <dgm:resizeHandles/>
        </dgm:presLayoutVars>
      </dgm:prSet>
      <dgm:spPr/>
    </dgm:pt>
    <dgm:pt modelId="{1B86F01E-056E-4EE8-947C-F3F60584175E}" type="pres">
      <dgm:prSet presAssocID="{ECE2752D-0E32-43AC-A840-BD1E9F521F6F}" presName="pyramid" presStyleLbl="node1" presStyleIdx="0" presStyleCnt="1" custLinFactNeighborX="-928" custLinFactNeighborY="-5009"/>
      <dgm:spPr/>
    </dgm:pt>
    <dgm:pt modelId="{A67ED027-A90E-41A7-AD54-9CD087722F5C}" type="pres">
      <dgm:prSet presAssocID="{ECE2752D-0E32-43AC-A840-BD1E9F521F6F}" presName="theList" presStyleCnt="0"/>
      <dgm:spPr/>
    </dgm:pt>
    <dgm:pt modelId="{5A50B11D-25DB-4A60-B60E-1E1D4EBBF21E}" type="pres">
      <dgm:prSet presAssocID="{B7B18107-B4B4-4E33-9D45-6A33632CE62C}" presName="aNode" presStyleLbl="fgAcc1" presStyleIdx="0" presStyleCnt="3">
        <dgm:presLayoutVars>
          <dgm:bulletEnabled val="1"/>
        </dgm:presLayoutVars>
      </dgm:prSet>
      <dgm:spPr/>
    </dgm:pt>
    <dgm:pt modelId="{9501AE50-BF61-4B58-9DF2-C763C8EF7280}" type="pres">
      <dgm:prSet presAssocID="{B7B18107-B4B4-4E33-9D45-6A33632CE62C}" presName="aSpace" presStyleCnt="0"/>
      <dgm:spPr/>
    </dgm:pt>
    <dgm:pt modelId="{11E035BD-7007-4855-96E2-E95BA4CD41AD}" type="pres">
      <dgm:prSet presAssocID="{52542E36-A069-4171-B9D7-2E7E47D05D5B}" presName="aNode" presStyleLbl="fgAcc1" presStyleIdx="1" presStyleCnt="3">
        <dgm:presLayoutVars>
          <dgm:bulletEnabled val="1"/>
        </dgm:presLayoutVars>
      </dgm:prSet>
      <dgm:spPr/>
    </dgm:pt>
    <dgm:pt modelId="{86B01386-E235-46B7-A2CB-176E570A5826}" type="pres">
      <dgm:prSet presAssocID="{52542E36-A069-4171-B9D7-2E7E47D05D5B}" presName="aSpace" presStyleCnt="0"/>
      <dgm:spPr/>
    </dgm:pt>
    <dgm:pt modelId="{A38D340C-9261-4DCA-A0E4-B3B2C631D3C2}" type="pres">
      <dgm:prSet presAssocID="{3C8B1B04-36FE-4008-9936-E0F45F504C18}" presName="aNode" presStyleLbl="fgAcc1" presStyleIdx="2" presStyleCnt="3">
        <dgm:presLayoutVars>
          <dgm:bulletEnabled val="1"/>
        </dgm:presLayoutVars>
      </dgm:prSet>
      <dgm:spPr/>
    </dgm:pt>
    <dgm:pt modelId="{684BD1BC-A92A-4503-ACEE-7C6410769ADA}" type="pres">
      <dgm:prSet presAssocID="{3C8B1B04-36FE-4008-9936-E0F45F504C18}" presName="aSpace" presStyleCnt="0"/>
      <dgm:spPr/>
    </dgm:pt>
  </dgm:ptLst>
  <dgm:cxnLst>
    <dgm:cxn modelId="{7F8EF51D-3B13-4B58-BF50-C58BEA1D7E62}" type="presOf" srcId="{B7B18107-B4B4-4E33-9D45-6A33632CE62C}" destId="{5A50B11D-25DB-4A60-B60E-1E1D4EBBF21E}" srcOrd="0" destOrd="0" presId="urn:microsoft.com/office/officeart/2005/8/layout/pyramid2"/>
    <dgm:cxn modelId="{B6C64E7F-0B66-4BA1-B91B-D03657930F10}" type="presOf" srcId="{52542E36-A069-4171-B9D7-2E7E47D05D5B}" destId="{11E035BD-7007-4855-96E2-E95BA4CD41AD}" srcOrd="0" destOrd="0" presId="urn:microsoft.com/office/officeart/2005/8/layout/pyramid2"/>
    <dgm:cxn modelId="{376FF489-B7A8-40C8-A472-B49612D69037}" type="presOf" srcId="{3C8B1B04-36FE-4008-9936-E0F45F504C18}" destId="{A38D340C-9261-4DCA-A0E4-B3B2C631D3C2}" srcOrd="0" destOrd="0" presId="urn:microsoft.com/office/officeart/2005/8/layout/pyramid2"/>
    <dgm:cxn modelId="{99C6B6C1-C980-4605-8EAA-AEA915ECF49C}" srcId="{ECE2752D-0E32-43AC-A840-BD1E9F521F6F}" destId="{B7B18107-B4B4-4E33-9D45-6A33632CE62C}" srcOrd="0" destOrd="0" parTransId="{C2CDA853-B40F-450D-91D0-F8817C75B2D8}" sibTransId="{76A20494-BF31-4838-A51B-F076DCB156E1}"/>
    <dgm:cxn modelId="{E673EFC5-7F02-495B-AE68-6883FAB156D0}" type="presOf" srcId="{ECE2752D-0E32-43AC-A840-BD1E9F521F6F}" destId="{FC206BCD-B7B4-47D1-9C28-37BBA9B3D488}" srcOrd="0" destOrd="0" presId="urn:microsoft.com/office/officeart/2005/8/layout/pyramid2"/>
    <dgm:cxn modelId="{4745EFED-9348-4AC6-A24C-D54597217714}" srcId="{ECE2752D-0E32-43AC-A840-BD1E9F521F6F}" destId="{3C8B1B04-36FE-4008-9936-E0F45F504C18}" srcOrd="2" destOrd="0" parTransId="{99479E1F-0B73-48D7-882B-6EDDD41B600D}" sibTransId="{3429A04D-124E-49BC-91BF-EC921233A5FF}"/>
    <dgm:cxn modelId="{E917A1FA-8560-4A61-8BA7-B1D39E4B4273}" srcId="{ECE2752D-0E32-43AC-A840-BD1E9F521F6F}" destId="{52542E36-A069-4171-B9D7-2E7E47D05D5B}" srcOrd="1" destOrd="0" parTransId="{8936F37D-0331-4F35-A2D8-0AF5C904F636}" sibTransId="{A65FE677-6361-4AD1-8AF0-0C144FF629E8}"/>
    <dgm:cxn modelId="{2B13576D-82E5-4816-AA66-E96364970D17}" type="presParOf" srcId="{FC206BCD-B7B4-47D1-9C28-37BBA9B3D488}" destId="{1B86F01E-056E-4EE8-947C-F3F60584175E}" srcOrd="0" destOrd="0" presId="urn:microsoft.com/office/officeart/2005/8/layout/pyramid2"/>
    <dgm:cxn modelId="{BFED71FA-3579-4B82-838F-94B3BC302847}" type="presParOf" srcId="{FC206BCD-B7B4-47D1-9C28-37BBA9B3D488}" destId="{A67ED027-A90E-41A7-AD54-9CD087722F5C}" srcOrd="1" destOrd="0" presId="urn:microsoft.com/office/officeart/2005/8/layout/pyramid2"/>
    <dgm:cxn modelId="{F2F9ED3F-DD41-4A0D-BF36-6F6E7F354D88}" type="presParOf" srcId="{A67ED027-A90E-41A7-AD54-9CD087722F5C}" destId="{5A50B11D-25DB-4A60-B60E-1E1D4EBBF21E}" srcOrd="0" destOrd="0" presId="urn:microsoft.com/office/officeart/2005/8/layout/pyramid2"/>
    <dgm:cxn modelId="{2FFDE627-0896-4D34-BA52-8AED7C8E6DE7}" type="presParOf" srcId="{A67ED027-A90E-41A7-AD54-9CD087722F5C}" destId="{9501AE50-BF61-4B58-9DF2-C763C8EF7280}" srcOrd="1" destOrd="0" presId="urn:microsoft.com/office/officeart/2005/8/layout/pyramid2"/>
    <dgm:cxn modelId="{74C66830-8C80-45A1-9E78-AD289B1727F7}" type="presParOf" srcId="{A67ED027-A90E-41A7-AD54-9CD087722F5C}" destId="{11E035BD-7007-4855-96E2-E95BA4CD41AD}" srcOrd="2" destOrd="0" presId="urn:microsoft.com/office/officeart/2005/8/layout/pyramid2"/>
    <dgm:cxn modelId="{EA166EE6-A149-47FA-B54C-F378815700BF}" type="presParOf" srcId="{A67ED027-A90E-41A7-AD54-9CD087722F5C}" destId="{86B01386-E235-46B7-A2CB-176E570A5826}" srcOrd="3" destOrd="0" presId="urn:microsoft.com/office/officeart/2005/8/layout/pyramid2"/>
    <dgm:cxn modelId="{7C6F3A3B-BD2C-4A58-801F-01C7FED007E8}" type="presParOf" srcId="{A67ED027-A90E-41A7-AD54-9CD087722F5C}" destId="{A38D340C-9261-4DCA-A0E4-B3B2C631D3C2}" srcOrd="4" destOrd="0" presId="urn:microsoft.com/office/officeart/2005/8/layout/pyramid2"/>
    <dgm:cxn modelId="{990AA039-9511-4BB3-9C6F-8A4AC6A774AF}" type="presParOf" srcId="{A67ED027-A90E-41A7-AD54-9CD087722F5C}" destId="{684BD1BC-A92A-4503-ACEE-7C6410769AD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D5455-90EA-4F41-A88B-E8DA129D8003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9175919-871D-48BB-9F12-AF794FE72C70}">
      <dgm:prSet phldrT="[Text]"/>
      <dgm:spPr/>
      <dgm:t>
        <a:bodyPr/>
        <a:lstStyle/>
        <a:p>
          <a:r>
            <a:rPr lang="es-MX" dirty="0"/>
            <a:t>Infancia en la CDMX</a:t>
          </a:r>
        </a:p>
      </dgm:t>
    </dgm:pt>
    <dgm:pt modelId="{B8A9491A-5A4A-4865-9F04-9B1F9A549996}" type="parTrans" cxnId="{4CA76293-F94D-429B-8DDD-9E3544DB7DE2}">
      <dgm:prSet/>
      <dgm:spPr/>
      <dgm:t>
        <a:bodyPr/>
        <a:lstStyle/>
        <a:p>
          <a:endParaRPr lang="es-MX"/>
        </a:p>
      </dgm:t>
    </dgm:pt>
    <dgm:pt modelId="{940B0A83-76DA-4B76-A408-02EAFC500F2B}" type="sibTrans" cxnId="{4CA76293-F94D-429B-8DDD-9E3544DB7DE2}">
      <dgm:prSet/>
      <dgm:spPr/>
      <dgm:t>
        <a:bodyPr/>
        <a:lstStyle/>
        <a:p>
          <a:endParaRPr lang="es-MX"/>
        </a:p>
      </dgm:t>
    </dgm:pt>
    <dgm:pt modelId="{F144B102-A9CB-41EA-BFC7-BD45901876E0}">
      <dgm:prSet phldrT="[Text]"/>
      <dgm:spPr/>
      <dgm:t>
        <a:bodyPr/>
        <a:lstStyle/>
        <a:p>
          <a:r>
            <a:rPr lang="es-MX" dirty="0"/>
            <a:t>POBLACIÓN</a:t>
          </a:r>
        </a:p>
      </dgm:t>
    </dgm:pt>
    <dgm:pt modelId="{9063A124-0080-4EE6-AB48-9FC90E4E6081}" type="parTrans" cxnId="{E3374DD3-685D-4747-9D5A-6BE6D9B480CB}">
      <dgm:prSet/>
      <dgm:spPr/>
      <dgm:t>
        <a:bodyPr/>
        <a:lstStyle/>
        <a:p>
          <a:endParaRPr lang="es-MX"/>
        </a:p>
      </dgm:t>
    </dgm:pt>
    <dgm:pt modelId="{FE3B766A-E30D-46EA-82E9-70BDC9184190}" type="sibTrans" cxnId="{E3374DD3-685D-4747-9D5A-6BE6D9B480CB}">
      <dgm:prSet/>
      <dgm:spPr/>
      <dgm:t>
        <a:bodyPr/>
        <a:lstStyle/>
        <a:p>
          <a:endParaRPr lang="es-MX"/>
        </a:p>
      </dgm:t>
    </dgm:pt>
    <dgm:pt modelId="{C45C2DA1-4D55-49D3-AEE6-C11394729842}">
      <dgm:prSet phldrT="[Text]"/>
      <dgm:spPr/>
      <dgm:t>
        <a:bodyPr/>
        <a:lstStyle/>
        <a:p>
          <a:r>
            <a:rPr lang="es-MX" dirty="0"/>
            <a:t>ESTRÉS, CANSANCIO, POCO TIEMPO LIBRE (JUEGO)</a:t>
          </a:r>
        </a:p>
      </dgm:t>
    </dgm:pt>
    <dgm:pt modelId="{D2503DF0-D256-46B1-A2E9-F12866964D7E}" type="parTrans" cxnId="{8DFE7DE8-7253-4909-B15B-310D1A1027F3}">
      <dgm:prSet/>
      <dgm:spPr/>
      <dgm:t>
        <a:bodyPr/>
        <a:lstStyle/>
        <a:p>
          <a:endParaRPr lang="es-MX"/>
        </a:p>
      </dgm:t>
    </dgm:pt>
    <dgm:pt modelId="{75244F32-B7CD-4DCC-99D3-79685564B54C}" type="sibTrans" cxnId="{8DFE7DE8-7253-4909-B15B-310D1A1027F3}">
      <dgm:prSet/>
      <dgm:spPr/>
      <dgm:t>
        <a:bodyPr/>
        <a:lstStyle/>
        <a:p>
          <a:endParaRPr lang="es-MX"/>
        </a:p>
      </dgm:t>
    </dgm:pt>
    <dgm:pt modelId="{3E2EB3C0-3464-4690-A98E-187F7B97516E}">
      <dgm:prSet phldrT="[Text]"/>
      <dgm:spPr/>
      <dgm:t>
        <a:bodyPr/>
        <a:lstStyle/>
        <a:p>
          <a:r>
            <a:rPr lang="es-MX" dirty="0"/>
            <a:t>SEGURIDAD… MEJOR EN CASA</a:t>
          </a:r>
        </a:p>
      </dgm:t>
    </dgm:pt>
    <dgm:pt modelId="{45DC421C-FE18-4CCA-ABE4-D03A547EB687}" type="parTrans" cxnId="{2CA20454-D1B3-4AB8-95A9-444B3800D513}">
      <dgm:prSet/>
      <dgm:spPr/>
      <dgm:t>
        <a:bodyPr/>
        <a:lstStyle/>
        <a:p>
          <a:endParaRPr lang="es-MX"/>
        </a:p>
      </dgm:t>
    </dgm:pt>
    <dgm:pt modelId="{748839CB-0C3F-450A-A697-ED8FF1D59251}" type="sibTrans" cxnId="{2CA20454-D1B3-4AB8-95A9-444B3800D513}">
      <dgm:prSet/>
      <dgm:spPr/>
      <dgm:t>
        <a:bodyPr/>
        <a:lstStyle/>
        <a:p>
          <a:endParaRPr lang="es-MX"/>
        </a:p>
      </dgm:t>
    </dgm:pt>
    <dgm:pt modelId="{913D26CB-FE58-440F-BAA1-E34D3931629C}">
      <dgm:prSet phldrT="[Text]"/>
      <dgm:spPr/>
      <dgm:t>
        <a:bodyPr/>
        <a:lstStyle/>
        <a:p>
          <a:r>
            <a:rPr lang="es-MX" dirty="0"/>
            <a:t>LARGAS DISTANCIAS, INVESIÓN TIEMPO</a:t>
          </a:r>
        </a:p>
      </dgm:t>
    </dgm:pt>
    <dgm:pt modelId="{EFAF0F77-47FC-4A22-B145-D92A54EADFE1}" type="parTrans" cxnId="{8126E120-921E-4298-9BD5-6DA1CA2E3AB6}">
      <dgm:prSet/>
      <dgm:spPr/>
      <dgm:t>
        <a:bodyPr/>
        <a:lstStyle/>
        <a:p>
          <a:endParaRPr lang="es-MX"/>
        </a:p>
      </dgm:t>
    </dgm:pt>
    <dgm:pt modelId="{09F279B6-DE14-41A3-88B2-88E40F1D3A38}" type="sibTrans" cxnId="{8126E120-921E-4298-9BD5-6DA1CA2E3AB6}">
      <dgm:prSet/>
      <dgm:spPr/>
      <dgm:t>
        <a:bodyPr/>
        <a:lstStyle/>
        <a:p>
          <a:endParaRPr lang="es-MX"/>
        </a:p>
      </dgm:t>
    </dgm:pt>
    <dgm:pt modelId="{0FCDD207-6048-4415-ACC6-021A8823BEA8}">
      <dgm:prSet/>
      <dgm:spPr/>
      <dgm:t>
        <a:bodyPr/>
        <a:lstStyle/>
        <a:p>
          <a:r>
            <a:rPr lang="es-MX" dirty="0"/>
            <a:t>AUTO ES EL REY DE LA CIUDAD</a:t>
          </a:r>
        </a:p>
      </dgm:t>
    </dgm:pt>
    <dgm:pt modelId="{6BEB7A53-3F47-4402-A311-68349639A2B5}" type="parTrans" cxnId="{1203CA84-F1AC-469D-ACD9-338A56F66CFC}">
      <dgm:prSet/>
      <dgm:spPr/>
      <dgm:t>
        <a:bodyPr/>
        <a:lstStyle/>
        <a:p>
          <a:endParaRPr lang="es-MX"/>
        </a:p>
      </dgm:t>
    </dgm:pt>
    <dgm:pt modelId="{4B2502D5-A2EB-4A1C-B724-5493391508D3}" type="sibTrans" cxnId="{1203CA84-F1AC-469D-ACD9-338A56F66CFC}">
      <dgm:prSet/>
      <dgm:spPr/>
      <dgm:t>
        <a:bodyPr/>
        <a:lstStyle/>
        <a:p>
          <a:endParaRPr lang="es-MX"/>
        </a:p>
      </dgm:t>
    </dgm:pt>
    <dgm:pt modelId="{573EF27C-08E8-4C89-9ACB-5EC985F6CC79}">
      <dgm:prSet/>
      <dgm:spPr/>
      <dgm:t>
        <a:bodyPr/>
        <a:lstStyle/>
        <a:p>
          <a:r>
            <a:rPr lang="es-MX" dirty="0"/>
            <a:t>FALTA DE ESPACIOS PÚBLICOS</a:t>
          </a:r>
        </a:p>
      </dgm:t>
    </dgm:pt>
    <dgm:pt modelId="{A7F35870-3083-441D-8909-607EB2CB4A60}" type="parTrans" cxnId="{C2F9D02C-17AD-42F0-955F-BA01AC5B9366}">
      <dgm:prSet/>
      <dgm:spPr/>
      <dgm:t>
        <a:bodyPr/>
        <a:lstStyle/>
        <a:p>
          <a:endParaRPr lang="es-MX"/>
        </a:p>
      </dgm:t>
    </dgm:pt>
    <dgm:pt modelId="{CF59EE77-18D0-4757-9261-4A63699F78A0}" type="sibTrans" cxnId="{C2F9D02C-17AD-42F0-955F-BA01AC5B9366}">
      <dgm:prSet/>
      <dgm:spPr/>
      <dgm:t>
        <a:bodyPr/>
        <a:lstStyle/>
        <a:p>
          <a:endParaRPr lang="es-MX"/>
        </a:p>
      </dgm:t>
    </dgm:pt>
    <dgm:pt modelId="{E4563E35-0EF4-4E6B-B552-D089A7E0710C}" type="pres">
      <dgm:prSet presAssocID="{E60D5455-90EA-4F41-A88B-E8DA129D800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0505FA-0BFE-4645-ABC2-4D53FA48883C}" type="pres">
      <dgm:prSet presAssocID="{F9175919-871D-48BB-9F12-AF794FE72C70}" presName="centerShape" presStyleLbl="node0" presStyleIdx="0" presStyleCnt="1"/>
      <dgm:spPr/>
    </dgm:pt>
    <dgm:pt modelId="{C9295735-9AB0-42C3-BFCD-08700194E2F9}" type="pres">
      <dgm:prSet presAssocID="{F144B102-A9CB-41EA-BFC7-BD45901876E0}" presName="node" presStyleLbl="node1" presStyleIdx="0" presStyleCnt="6" custScaleX="107315" custScaleY="110521">
        <dgm:presLayoutVars>
          <dgm:bulletEnabled val="1"/>
        </dgm:presLayoutVars>
      </dgm:prSet>
      <dgm:spPr/>
    </dgm:pt>
    <dgm:pt modelId="{CEF549C8-3F40-4C4B-A0BA-DCD45065D049}" type="pres">
      <dgm:prSet presAssocID="{F144B102-A9CB-41EA-BFC7-BD45901876E0}" presName="dummy" presStyleCnt="0"/>
      <dgm:spPr/>
    </dgm:pt>
    <dgm:pt modelId="{D930EF47-81CD-4ED0-862A-747744BFA585}" type="pres">
      <dgm:prSet presAssocID="{FE3B766A-E30D-46EA-82E9-70BDC9184190}" presName="sibTrans" presStyleLbl="sibTrans2D1" presStyleIdx="0" presStyleCnt="6"/>
      <dgm:spPr/>
    </dgm:pt>
    <dgm:pt modelId="{7BBBABD2-8E1A-4EFE-A7FC-FEACA83762C6}" type="pres">
      <dgm:prSet presAssocID="{C45C2DA1-4D55-49D3-AEE6-C11394729842}" presName="node" presStyleLbl="node1" presStyleIdx="1" presStyleCnt="6" custScaleX="115660" custScaleY="118673">
        <dgm:presLayoutVars>
          <dgm:bulletEnabled val="1"/>
        </dgm:presLayoutVars>
      </dgm:prSet>
      <dgm:spPr/>
    </dgm:pt>
    <dgm:pt modelId="{8E7E8F71-B18B-4FB9-8219-F08E890CDD56}" type="pres">
      <dgm:prSet presAssocID="{C45C2DA1-4D55-49D3-AEE6-C11394729842}" presName="dummy" presStyleCnt="0"/>
      <dgm:spPr/>
    </dgm:pt>
    <dgm:pt modelId="{A86DE25C-65F9-4A34-B79C-5127FEA2CC55}" type="pres">
      <dgm:prSet presAssocID="{75244F32-B7CD-4DCC-99D3-79685564B54C}" presName="sibTrans" presStyleLbl="sibTrans2D1" presStyleIdx="1" presStyleCnt="6"/>
      <dgm:spPr/>
    </dgm:pt>
    <dgm:pt modelId="{99A58984-C263-4087-A137-B24BAD609F6F}" type="pres">
      <dgm:prSet presAssocID="{0FCDD207-6048-4415-ACC6-021A8823BEA8}" presName="node" presStyleLbl="node1" presStyleIdx="2" presStyleCnt="6" custScaleX="130751" custScaleY="121788">
        <dgm:presLayoutVars>
          <dgm:bulletEnabled val="1"/>
        </dgm:presLayoutVars>
      </dgm:prSet>
      <dgm:spPr/>
    </dgm:pt>
    <dgm:pt modelId="{474BAF1A-5690-4B5D-BF0E-440DCE89EE5C}" type="pres">
      <dgm:prSet presAssocID="{0FCDD207-6048-4415-ACC6-021A8823BEA8}" presName="dummy" presStyleCnt="0"/>
      <dgm:spPr/>
    </dgm:pt>
    <dgm:pt modelId="{437CE16F-7F50-42BF-8F07-4D2B23D28B02}" type="pres">
      <dgm:prSet presAssocID="{4B2502D5-A2EB-4A1C-B724-5493391508D3}" presName="sibTrans" presStyleLbl="sibTrans2D1" presStyleIdx="2" presStyleCnt="6"/>
      <dgm:spPr/>
    </dgm:pt>
    <dgm:pt modelId="{883F4C57-9A92-45DC-8507-A75420D9A128}" type="pres">
      <dgm:prSet presAssocID="{573EF27C-08E8-4C89-9ACB-5EC985F6CC79}" presName="node" presStyleLbl="node1" presStyleIdx="3" presStyleCnt="6" custRadScaleRad="90888" custRadScaleInc="-6816">
        <dgm:presLayoutVars>
          <dgm:bulletEnabled val="1"/>
        </dgm:presLayoutVars>
      </dgm:prSet>
      <dgm:spPr/>
    </dgm:pt>
    <dgm:pt modelId="{0B32CEA0-4122-43E1-8665-6EF38084E41E}" type="pres">
      <dgm:prSet presAssocID="{573EF27C-08E8-4C89-9ACB-5EC985F6CC79}" presName="dummy" presStyleCnt="0"/>
      <dgm:spPr/>
    </dgm:pt>
    <dgm:pt modelId="{8684BB98-7815-40EC-AFFC-7A0BDFFCE3F0}" type="pres">
      <dgm:prSet presAssocID="{CF59EE77-18D0-4757-9261-4A63699F78A0}" presName="sibTrans" presStyleLbl="sibTrans2D1" presStyleIdx="3" presStyleCnt="6"/>
      <dgm:spPr/>
    </dgm:pt>
    <dgm:pt modelId="{F5D5B85F-8574-455A-8135-FCBCD503A3A6}" type="pres">
      <dgm:prSet presAssocID="{3E2EB3C0-3464-4690-A98E-187F7B97516E}" presName="node" presStyleLbl="node1" presStyleIdx="4" presStyleCnt="6" custScaleX="141078" custScaleY="136933">
        <dgm:presLayoutVars>
          <dgm:bulletEnabled val="1"/>
        </dgm:presLayoutVars>
      </dgm:prSet>
      <dgm:spPr/>
    </dgm:pt>
    <dgm:pt modelId="{4669DF9A-0EDD-47CC-B0B2-C4801139C7EE}" type="pres">
      <dgm:prSet presAssocID="{3E2EB3C0-3464-4690-A98E-187F7B97516E}" presName="dummy" presStyleCnt="0"/>
      <dgm:spPr/>
    </dgm:pt>
    <dgm:pt modelId="{63E61F4E-5453-414F-9908-D38D697B0F78}" type="pres">
      <dgm:prSet presAssocID="{748839CB-0C3F-450A-A697-ED8FF1D59251}" presName="sibTrans" presStyleLbl="sibTrans2D1" presStyleIdx="4" presStyleCnt="6"/>
      <dgm:spPr/>
    </dgm:pt>
    <dgm:pt modelId="{5746C2B2-293A-4174-A26A-B8542E1AE560}" type="pres">
      <dgm:prSet presAssocID="{913D26CB-FE58-440F-BAA1-E34D3931629C}" presName="node" presStyleLbl="node1" presStyleIdx="5" presStyleCnt="6" custScaleX="128120" custScaleY="117690">
        <dgm:presLayoutVars>
          <dgm:bulletEnabled val="1"/>
        </dgm:presLayoutVars>
      </dgm:prSet>
      <dgm:spPr/>
    </dgm:pt>
    <dgm:pt modelId="{D0465618-0461-4741-A34E-6444C4394E86}" type="pres">
      <dgm:prSet presAssocID="{913D26CB-FE58-440F-BAA1-E34D3931629C}" presName="dummy" presStyleCnt="0"/>
      <dgm:spPr/>
    </dgm:pt>
    <dgm:pt modelId="{B44AE451-2930-4C6C-9E93-BE17E18044A0}" type="pres">
      <dgm:prSet presAssocID="{09F279B6-DE14-41A3-88B2-88E40F1D3A38}" presName="sibTrans" presStyleLbl="sibTrans2D1" presStyleIdx="5" presStyleCnt="6"/>
      <dgm:spPr/>
    </dgm:pt>
  </dgm:ptLst>
  <dgm:cxnLst>
    <dgm:cxn modelId="{8126E120-921E-4298-9BD5-6DA1CA2E3AB6}" srcId="{F9175919-871D-48BB-9F12-AF794FE72C70}" destId="{913D26CB-FE58-440F-BAA1-E34D3931629C}" srcOrd="5" destOrd="0" parTransId="{EFAF0F77-47FC-4A22-B145-D92A54EADFE1}" sibTransId="{09F279B6-DE14-41A3-88B2-88E40F1D3A38}"/>
    <dgm:cxn modelId="{45C43427-635D-47E2-AE22-E403AD0497D2}" type="presOf" srcId="{FE3B766A-E30D-46EA-82E9-70BDC9184190}" destId="{D930EF47-81CD-4ED0-862A-747744BFA585}" srcOrd="0" destOrd="0" presId="urn:microsoft.com/office/officeart/2005/8/layout/radial6"/>
    <dgm:cxn modelId="{7F392229-147F-4646-B65F-BAA9F986CA23}" type="presOf" srcId="{0FCDD207-6048-4415-ACC6-021A8823BEA8}" destId="{99A58984-C263-4087-A137-B24BAD609F6F}" srcOrd="0" destOrd="0" presId="urn:microsoft.com/office/officeart/2005/8/layout/radial6"/>
    <dgm:cxn modelId="{C2F9D02C-17AD-42F0-955F-BA01AC5B9366}" srcId="{F9175919-871D-48BB-9F12-AF794FE72C70}" destId="{573EF27C-08E8-4C89-9ACB-5EC985F6CC79}" srcOrd="3" destOrd="0" parTransId="{A7F35870-3083-441D-8909-607EB2CB4A60}" sibTransId="{CF59EE77-18D0-4757-9261-4A63699F78A0}"/>
    <dgm:cxn modelId="{EC52EA32-F7CB-4D43-95BC-90897745FE19}" type="presOf" srcId="{4B2502D5-A2EB-4A1C-B724-5493391508D3}" destId="{437CE16F-7F50-42BF-8F07-4D2B23D28B02}" srcOrd="0" destOrd="0" presId="urn:microsoft.com/office/officeart/2005/8/layout/radial6"/>
    <dgm:cxn modelId="{ABD54E5D-475D-4C64-9080-B9F22736DB3F}" type="presOf" srcId="{F144B102-A9CB-41EA-BFC7-BD45901876E0}" destId="{C9295735-9AB0-42C3-BFCD-08700194E2F9}" srcOrd="0" destOrd="0" presId="urn:microsoft.com/office/officeart/2005/8/layout/radial6"/>
    <dgm:cxn modelId="{9090F541-2E08-448A-85B1-EB0422DA58D5}" type="presOf" srcId="{F9175919-871D-48BB-9F12-AF794FE72C70}" destId="{340505FA-0BFE-4645-ABC2-4D53FA48883C}" srcOrd="0" destOrd="0" presId="urn:microsoft.com/office/officeart/2005/8/layout/radial6"/>
    <dgm:cxn modelId="{6F978144-05AE-4BCD-895C-485EFB943D67}" type="presOf" srcId="{CF59EE77-18D0-4757-9261-4A63699F78A0}" destId="{8684BB98-7815-40EC-AFFC-7A0BDFFCE3F0}" srcOrd="0" destOrd="0" presId="urn:microsoft.com/office/officeart/2005/8/layout/radial6"/>
    <dgm:cxn modelId="{6781D948-43B0-4913-A0DA-37E85417C68D}" type="presOf" srcId="{09F279B6-DE14-41A3-88B2-88E40F1D3A38}" destId="{B44AE451-2930-4C6C-9E93-BE17E18044A0}" srcOrd="0" destOrd="0" presId="urn:microsoft.com/office/officeart/2005/8/layout/radial6"/>
    <dgm:cxn modelId="{2CA20454-D1B3-4AB8-95A9-444B3800D513}" srcId="{F9175919-871D-48BB-9F12-AF794FE72C70}" destId="{3E2EB3C0-3464-4690-A98E-187F7B97516E}" srcOrd="4" destOrd="0" parTransId="{45DC421C-FE18-4CCA-ABE4-D03A547EB687}" sibTransId="{748839CB-0C3F-450A-A697-ED8FF1D59251}"/>
    <dgm:cxn modelId="{F6C50777-2AAA-4619-ADA5-1D366494BD23}" type="presOf" srcId="{75244F32-B7CD-4DCC-99D3-79685564B54C}" destId="{A86DE25C-65F9-4A34-B79C-5127FEA2CC55}" srcOrd="0" destOrd="0" presId="urn:microsoft.com/office/officeart/2005/8/layout/radial6"/>
    <dgm:cxn modelId="{B6CBAA79-35A7-4F27-A6F6-7C92FF697EF2}" type="presOf" srcId="{C45C2DA1-4D55-49D3-AEE6-C11394729842}" destId="{7BBBABD2-8E1A-4EFE-A7FC-FEACA83762C6}" srcOrd="0" destOrd="0" presId="urn:microsoft.com/office/officeart/2005/8/layout/radial6"/>
    <dgm:cxn modelId="{1203CA84-F1AC-469D-ACD9-338A56F66CFC}" srcId="{F9175919-871D-48BB-9F12-AF794FE72C70}" destId="{0FCDD207-6048-4415-ACC6-021A8823BEA8}" srcOrd="2" destOrd="0" parTransId="{6BEB7A53-3F47-4402-A311-68349639A2B5}" sibTransId="{4B2502D5-A2EB-4A1C-B724-5493391508D3}"/>
    <dgm:cxn modelId="{4CA76293-F94D-429B-8DDD-9E3544DB7DE2}" srcId="{E60D5455-90EA-4F41-A88B-E8DA129D8003}" destId="{F9175919-871D-48BB-9F12-AF794FE72C70}" srcOrd="0" destOrd="0" parTransId="{B8A9491A-5A4A-4865-9F04-9B1F9A549996}" sibTransId="{940B0A83-76DA-4B76-A408-02EAFC500F2B}"/>
    <dgm:cxn modelId="{A6DDC99D-EC09-4908-9FE4-0F657B515A1A}" type="presOf" srcId="{3E2EB3C0-3464-4690-A98E-187F7B97516E}" destId="{F5D5B85F-8574-455A-8135-FCBCD503A3A6}" srcOrd="0" destOrd="0" presId="urn:microsoft.com/office/officeart/2005/8/layout/radial6"/>
    <dgm:cxn modelId="{C6354AA9-B6DE-4145-96C2-D793A775FA98}" type="presOf" srcId="{573EF27C-08E8-4C89-9ACB-5EC985F6CC79}" destId="{883F4C57-9A92-45DC-8507-A75420D9A128}" srcOrd="0" destOrd="0" presId="urn:microsoft.com/office/officeart/2005/8/layout/radial6"/>
    <dgm:cxn modelId="{E3374DD3-685D-4747-9D5A-6BE6D9B480CB}" srcId="{F9175919-871D-48BB-9F12-AF794FE72C70}" destId="{F144B102-A9CB-41EA-BFC7-BD45901876E0}" srcOrd="0" destOrd="0" parTransId="{9063A124-0080-4EE6-AB48-9FC90E4E6081}" sibTransId="{FE3B766A-E30D-46EA-82E9-70BDC9184190}"/>
    <dgm:cxn modelId="{75F3DEDD-D434-4C38-84AB-30EE9DEDF99E}" type="presOf" srcId="{748839CB-0C3F-450A-A697-ED8FF1D59251}" destId="{63E61F4E-5453-414F-9908-D38D697B0F78}" srcOrd="0" destOrd="0" presId="urn:microsoft.com/office/officeart/2005/8/layout/radial6"/>
    <dgm:cxn modelId="{EF353DE0-22A4-479B-BBE2-F5D4E3ECE5AA}" type="presOf" srcId="{913D26CB-FE58-440F-BAA1-E34D3931629C}" destId="{5746C2B2-293A-4174-A26A-B8542E1AE560}" srcOrd="0" destOrd="0" presId="urn:microsoft.com/office/officeart/2005/8/layout/radial6"/>
    <dgm:cxn modelId="{8DFE7DE8-7253-4909-B15B-310D1A1027F3}" srcId="{F9175919-871D-48BB-9F12-AF794FE72C70}" destId="{C45C2DA1-4D55-49D3-AEE6-C11394729842}" srcOrd="1" destOrd="0" parTransId="{D2503DF0-D256-46B1-A2E9-F12866964D7E}" sibTransId="{75244F32-B7CD-4DCC-99D3-79685564B54C}"/>
    <dgm:cxn modelId="{715245FB-F3CD-464C-932C-7415B3202326}" type="presOf" srcId="{E60D5455-90EA-4F41-A88B-E8DA129D8003}" destId="{E4563E35-0EF4-4E6B-B552-D089A7E0710C}" srcOrd="0" destOrd="0" presId="urn:microsoft.com/office/officeart/2005/8/layout/radial6"/>
    <dgm:cxn modelId="{C714AAE0-A387-4376-8BC2-3603FC3D3782}" type="presParOf" srcId="{E4563E35-0EF4-4E6B-B552-D089A7E0710C}" destId="{340505FA-0BFE-4645-ABC2-4D53FA48883C}" srcOrd="0" destOrd="0" presId="urn:microsoft.com/office/officeart/2005/8/layout/radial6"/>
    <dgm:cxn modelId="{90B648FF-8F49-4639-AB81-2855F94C758E}" type="presParOf" srcId="{E4563E35-0EF4-4E6B-B552-D089A7E0710C}" destId="{C9295735-9AB0-42C3-BFCD-08700194E2F9}" srcOrd="1" destOrd="0" presId="urn:microsoft.com/office/officeart/2005/8/layout/radial6"/>
    <dgm:cxn modelId="{CAA27F8C-3AB1-49CF-9331-FB2688CC1ED2}" type="presParOf" srcId="{E4563E35-0EF4-4E6B-B552-D089A7E0710C}" destId="{CEF549C8-3F40-4C4B-A0BA-DCD45065D049}" srcOrd="2" destOrd="0" presId="urn:microsoft.com/office/officeart/2005/8/layout/radial6"/>
    <dgm:cxn modelId="{8651DC6F-B08A-40C0-B243-2161BDCDBEDF}" type="presParOf" srcId="{E4563E35-0EF4-4E6B-B552-D089A7E0710C}" destId="{D930EF47-81CD-4ED0-862A-747744BFA585}" srcOrd="3" destOrd="0" presId="urn:microsoft.com/office/officeart/2005/8/layout/radial6"/>
    <dgm:cxn modelId="{85ADBAAB-92AA-4841-ABEA-E6B3BAFC39EB}" type="presParOf" srcId="{E4563E35-0EF4-4E6B-B552-D089A7E0710C}" destId="{7BBBABD2-8E1A-4EFE-A7FC-FEACA83762C6}" srcOrd="4" destOrd="0" presId="urn:microsoft.com/office/officeart/2005/8/layout/radial6"/>
    <dgm:cxn modelId="{FCF5EE5E-8C5B-4C1D-B593-55FB8DB00510}" type="presParOf" srcId="{E4563E35-0EF4-4E6B-B552-D089A7E0710C}" destId="{8E7E8F71-B18B-4FB9-8219-F08E890CDD56}" srcOrd="5" destOrd="0" presId="urn:microsoft.com/office/officeart/2005/8/layout/radial6"/>
    <dgm:cxn modelId="{484E026F-7201-4469-B541-8C51C42119BA}" type="presParOf" srcId="{E4563E35-0EF4-4E6B-B552-D089A7E0710C}" destId="{A86DE25C-65F9-4A34-B79C-5127FEA2CC55}" srcOrd="6" destOrd="0" presId="urn:microsoft.com/office/officeart/2005/8/layout/radial6"/>
    <dgm:cxn modelId="{C7BF1659-F583-4AD0-9720-C7991ECA8EBB}" type="presParOf" srcId="{E4563E35-0EF4-4E6B-B552-D089A7E0710C}" destId="{99A58984-C263-4087-A137-B24BAD609F6F}" srcOrd="7" destOrd="0" presId="urn:microsoft.com/office/officeart/2005/8/layout/radial6"/>
    <dgm:cxn modelId="{7D10F1BF-8015-441D-B5E5-68CEAE73193B}" type="presParOf" srcId="{E4563E35-0EF4-4E6B-B552-D089A7E0710C}" destId="{474BAF1A-5690-4B5D-BF0E-440DCE89EE5C}" srcOrd="8" destOrd="0" presId="urn:microsoft.com/office/officeart/2005/8/layout/radial6"/>
    <dgm:cxn modelId="{47F3C460-3BC9-48EF-9866-BEF38ADB4D71}" type="presParOf" srcId="{E4563E35-0EF4-4E6B-B552-D089A7E0710C}" destId="{437CE16F-7F50-42BF-8F07-4D2B23D28B02}" srcOrd="9" destOrd="0" presId="urn:microsoft.com/office/officeart/2005/8/layout/radial6"/>
    <dgm:cxn modelId="{8A997216-981C-47AB-906D-38F784E2674C}" type="presParOf" srcId="{E4563E35-0EF4-4E6B-B552-D089A7E0710C}" destId="{883F4C57-9A92-45DC-8507-A75420D9A128}" srcOrd="10" destOrd="0" presId="urn:microsoft.com/office/officeart/2005/8/layout/radial6"/>
    <dgm:cxn modelId="{EC504022-129D-41FB-9E09-A1B450902EEC}" type="presParOf" srcId="{E4563E35-0EF4-4E6B-B552-D089A7E0710C}" destId="{0B32CEA0-4122-43E1-8665-6EF38084E41E}" srcOrd="11" destOrd="0" presId="urn:microsoft.com/office/officeart/2005/8/layout/radial6"/>
    <dgm:cxn modelId="{A868EE7C-5731-446C-B97B-2E1F92F6D451}" type="presParOf" srcId="{E4563E35-0EF4-4E6B-B552-D089A7E0710C}" destId="{8684BB98-7815-40EC-AFFC-7A0BDFFCE3F0}" srcOrd="12" destOrd="0" presId="urn:microsoft.com/office/officeart/2005/8/layout/radial6"/>
    <dgm:cxn modelId="{1AC1DC0D-8711-4ADA-94D7-54CB528FD6AD}" type="presParOf" srcId="{E4563E35-0EF4-4E6B-B552-D089A7E0710C}" destId="{F5D5B85F-8574-455A-8135-FCBCD503A3A6}" srcOrd="13" destOrd="0" presId="urn:microsoft.com/office/officeart/2005/8/layout/radial6"/>
    <dgm:cxn modelId="{66264808-31A4-4A8C-8026-99B1C3F18D81}" type="presParOf" srcId="{E4563E35-0EF4-4E6B-B552-D089A7E0710C}" destId="{4669DF9A-0EDD-47CC-B0B2-C4801139C7EE}" srcOrd="14" destOrd="0" presId="urn:microsoft.com/office/officeart/2005/8/layout/radial6"/>
    <dgm:cxn modelId="{9F6F6BDC-41B3-4F67-868B-D61BF7B3A288}" type="presParOf" srcId="{E4563E35-0EF4-4E6B-B552-D089A7E0710C}" destId="{63E61F4E-5453-414F-9908-D38D697B0F78}" srcOrd="15" destOrd="0" presId="urn:microsoft.com/office/officeart/2005/8/layout/radial6"/>
    <dgm:cxn modelId="{2AD733C2-4518-4734-918C-D8835E7C1F6F}" type="presParOf" srcId="{E4563E35-0EF4-4E6B-B552-D089A7E0710C}" destId="{5746C2B2-293A-4174-A26A-B8542E1AE560}" srcOrd="16" destOrd="0" presId="urn:microsoft.com/office/officeart/2005/8/layout/radial6"/>
    <dgm:cxn modelId="{DF2700F3-50A3-4765-9B92-B47AFB773626}" type="presParOf" srcId="{E4563E35-0EF4-4E6B-B552-D089A7E0710C}" destId="{D0465618-0461-4741-A34E-6444C4394E86}" srcOrd="17" destOrd="0" presId="urn:microsoft.com/office/officeart/2005/8/layout/radial6"/>
    <dgm:cxn modelId="{4617EBFC-3F37-4636-B2BA-4E612C110E03}" type="presParOf" srcId="{E4563E35-0EF4-4E6B-B552-D089A7E0710C}" destId="{B44AE451-2930-4C6C-9E93-BE17E18044A0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590D0-427E-4DC8-B503-FDF4FFF1D128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</dgm:pt>
    <dgm:pt modelId="{30FA6E46-E76F-4A4E-A33A-D66803A02CB2}">
      <dgm:prSet phldrT="[Text]" custT="1"/>
      <dgm:spPr>
        <a:xfrm>
          <a:off x="828273" y="420536"/>
          <a:ext cx="10801732" cy="1344183"/>
        </a:xfrm>
        <a:prstGeom prst="homePlate">
          <a:avLst/>
        </a:prstGeom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None/>
          </a:pPr>
          <a:r>
            <a:rPr lang="es-MX" sz="3200" dirty="0">
              <a:latin typeface="Calibri" panose="020F0502020204030204"/>
              <a:ea typeface="+mn-ea"/>
              <a:cs typeface="+mn-cs"/>
            </a:rPr>
            <a:t>    Hartos módulos plásticos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s-MX" sz="2000" dirty="0">
              <a:latin typeface="Calibri" panose="020F0502020204030204"/>
              <a:ea typeface="+mn-ea"/>
              <a:cs typeface="+mn-cs"/>
            </a:rPr>
            <a:t>        Estéticos, seguros, universales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s-MX" sz="2000" dirty="0">
              <a:latin typeface="Calibri" panose="020F0502020204030204"/>
              <a:ea typeface="+mn-ea"/>
              <a:cs typeface="+mn-cs"/>
            </a:rPr>
            <a:t>                                                           Caros, actividades lúdicas establecidas</a:t>
          </a:r>
        </a:p>
      </dgm:t>
    </dgm:pt>
    <dgm:pt modelId="{9F9817B4-122D-4C96-9342-7330704E5BEC}" type="parTrans" cxnId="{570CE1A2-CCF2-4F8E-AFAC-4AC30D3ABA94}">
      <dgm:prSet/>
      <dgm:spPr/>
      <dgm:t>
        <a:bodyPr/>
        <a:lstStyle/>
        <a:p>
          <a:endParaRPr lang="es-MX"/>
        </a:p>
      </dgm:t>
    </dgm:pt>
    <dgm:pt modelId="{329D6D3A-1281-4E0B-89D5-CA976EBA769A}" type="sibTrans" cxnId="{570CE1A2-CCF2-4F8E-AFAC-4AC30D3ABA94}">
      <dgm:prSet/>
      <dgm:spPr>
        <a:xfrm>
          <a:off x="-6105413" y="-945059"/>
          <a:ext cx="7353258" cy="7353258"/>
        </a:xfrm>
        <a:prstGeom prst="blockArc">
          <a:avLst>
            <a:gd name="adj1" fmla="val 18900000"/>
            <a:gd name="adj2" fmla="val 2700000"/>
            <a:gd name="adj3" fmla="val 297"/>
          </a:avLst>
        </a:prstGeom>
      </dgm:spPr>
      <dgm:t>
        <a:bodyPr/>
        <a:lstStyle/>
        <a:p>
          <a:endParaRPr lang="es-MX"/>
        </a:p>
      </dgm:t>
    </dgm:pt>
    <dgm:pt modelId="{0AD7BDF4-5E00-4016-BD41-0EA234A016D6}">
      <dgm:prSet phldrT="[Text]" custT="1"/>
      <dgm:spPr>
        <a:xfrm>
          <a:off x="1225443" y="1965719"/>
          <a:ext cx="10404562" cy="1531700"/>
        </a:xfrm>
        <a:prstGeom prst="homePlate">
          <a:avLst/>
        </a:prstGeom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  <a:buNone/>
          </a:pPr>
          <a:r>
            <a:rPr lang="es-MX" sz="2800" b="1" dirty="0">
              <a:latin typeface="Calibri" panose="020F0502020204030204"/>
              <a:ea typeface="+mn-ea"/>
              <a:cs typeface="+mn-cs"/>
            </a:rPr>
            <a:t>Estrategia política</a:t>
          </a:r>
        </a:p>
        <a:p>
          <a:pPr algn="l">
            <a:lnSpc>
              <a:spcPct val="100000"/>
            </a:lnSpc>
            <a:spcAft>
              <a:spcPts val="600"/>
            </a:spcAft>
            <a:buNone/>
          </a:pPr>
          <a:r>
            <a:rPr lang="es-MX" sz="2000" dirty="0">
              <a:latin typeface="Calibri" panose="020F0502020204030204"/>
              <a:ea typeface="+mn-ea"/>
              <a:cs typeface="+mn-cs"/>
            </a:rPr>
            <a:t>Espacios con fuerte seguimiento mediático</a:t>
          </a:r>
        </a:p>
        <a:p>
          <a:pPr algn="l">
            <a:lnSpc>
              <a:spcPct val="100000"/>
            </a:lnSpc>
            <a:spcAft>
              <a:spcPts val="600"/>
            </a:spcAft>
            <a:buNone/>
          </a:pPr>
          <a:r>
            <a:rPr lang="es-MX" sz="2000" dirty="0">
              <a:latin typeface="Calibri" panose="020F0502020204030204"/>
              <a:ea typeface="+mn-ea"/>
              <a:cs typeface="+mn-cs"/>
            </a:rPr>
            <a:t>Espacios mal planeados, gestionados</a:t>
          </a:r>
          <a:endParaRPr lang="es-MX" sz="2400" dirty="0">
            <a:latin typeface="Calibri" panose="020F0502020204030204"/>
            <a:ea typeface="+mn-ea"/>
            <a:cs typeface="+mn-cs"/>
          </a:endParaRPr>
        </a:p>
      </dgm:t>
    </dgm:pt>
    <dgm:pt modelId="{E7CCDE44-8D5F-4298-B785-505AD2756E7E}" type="parTrans" cxnId="{D94A7D4C-2AF6-4F67-90DF-EA389A97188F}">
      <dgm:prSet/>
      <dgm:spPr/>
      <dgm:t>
        <a:bodyPr/>
        <a:lstStyle/>
        <a:p>
          <a:endParaRPr lang="es-MX"/>
        </a:p>
      </dgm:t>
    </dgm:pt>
    <dgm:pt modelId="{2E34E44F-02AF-4FCC-B9B1-95476CF6BA42}" type="sibTrans" cxnId="{D94A7D4C-2AF6-4F67-90DF-EA389A97188F}">
      <dgm:prSet/>
      <dgm:spPr/>
      <dgm:t>
        <a:bodyPr/>
        <a:lstStyle/>
        <a:p>
          <a:endParaRPr lang="es-MX"/>
        </a:p>
      </dgm:t>
    </dgm:pt>
    <dgm:pt modelId="{CEACB7CE-7BDE-4E2C-AD34-7011A5CCECF1}">
      <dgm:prSet phldrT="[Text]" custT="1"/>
      <dgm:spPr>
        <a:xfrm>
          <a:off x="828273" y="3824197"/>
          <a:ext cx="10801732" cy="1092627"/>
        </a:xfrm>
        <a:prstGeom prst="homePlate">
          <a:avLst/>
        </a:prstGeom>
      </dgm:spPr>
      <dgm:t>
        <a:bodyPr/>
        <a:lstStyle/>
        <a:p>
          <a:pPr>
            <a:buNone/>
          </a:pPr>
          <a:r>
            <a:rPr lang="es-MX" sz="3200" b="1" dirty="0">
              <a:latin typeface="Calibri" panose="020F0502020204030204"/>
              <a:ea typeface="+mn-ea"/>
              <a:cs typeface="+mn-cs"/>
            </a:rPr>
            <a:t>    Espacios residuales</a:t>
          </a:r>
        </a:p>
        <a:p>
          <a:pPr>
            <a:buNone/>
          </a:pPr>
          <a:r>
            <a:rPr lang="es-MX" sz="2400" dirty="0">
              <a:latin typeface="Calibri" panose="020F0502020204030204"/>
              <a:ea typeface="+mn-ea"/>
              <a:cs typeface="+mn-cs"/>
            </a:rPr>
            <a:t>          Lo que queda… bajo cables, camellones, bajo puentes</a:t>
          </a:r>
        </a:p>
      </dgm:t>
    </dgm:pt>
    <dgm:pt modelId="{30DC8AF7-31CA-4204-A9FF-8686EB808CA3}" type="parTrans" cxnId="{440A3541-F6CE-471E-A50D-C796F3EA20D8}">
      <dgm:prSet/>
      <dgm:spPr/>
      <dgm:t>
        <a:bodyPr/>
        <a:lstStyle/>
        <a:p>
          <a:endParaRPr lang="es-MX"/>
        </a:p>
      </dgm:t>
    </dgm:pt>
    <dgm:pt modelId="{8184ACC6-598D-4223-BBE6-9FB095ADB0F8}" type="sibTrans" cxnId="{440A3541-F6CE-471E-A50D-C796F3EA20D8}">
      <dgm:prSet/>
      <dgm:spPr/>
      <dgm:t>
        <a:bodyPr/>
        <a:lstStyle/>
        <a:p>
          <a:endParaRPr lang="es-MX"/>
        </a:p>
      </dgm:t>
    </dgm:pt>
    <dgm:pt modelId="{19B275D2-0258-4053-8B88-103142A94ED4}" type="pres">
      <dgm:prSet presAssocID="{42A590D0-427E-4DC8-B503-FDF4FFF1D128}" presName="Name0" presStyleCnt="0">
        <dgm:presLayoutVars>
          <dgm:chMax val="7"/>
          <dgm:chPref val="7"/>
          <dgm:dir/>
        </dgm:presLayoutVars>
      </dgm:prSet>
      <dgm:spPr/>
    </dgm:pt>
    <dgm:pt modelId="{ACF63001-E754-458C-AC1C-01BB0E53FDCE}" type="pres">
      <dgm:prSet presAssocID="{42A590D0-427E-4DC8-B503-FDF4FFF1D128}" presName="Name1" presStyleCnt="0"/>
      <dgm:spPr/>
    </dgm:pt>
    <dgm:pt modelId="{5364E5EC-A70B-4BAB-B5F7-21FA643B8522}" type="pres">
      <dgm:prSet presAssocID="{42A590D0-427E-4DC8-B503-FDF4FFF1D128}" presName="cycle" presStyleCnt="0"/>
      <dgm:spPr/>
    </dgm:pt>
    <dgm:pt modelId="{A4D21D04-9696-41AD-AE28-07D1B86A1B5D}" type="pres">
      <dgm:prSet presAssocID="{42A590D0-427E-4DC8-B503-FDF4FFF1D128}" presName="srcNode" presStyleLbl="node1" presStyleIdx="0" presStyleCnt="3"/>
      <dgm:spPr/>
    </dgm:pt>
    <dgm:pt modelId="{71F32AD4-9DAE-4A70-91B4-231232443152}" type="pres">
      <dgm:prSet presAssocID="{42A590D0-427E-4DC8-B503-FDF4FFF1D128}" presName="conn" presStyleLbl="parChTrans1D2" presStyleIdx="0" presStyleCnt="1"/>
      <dgm:spPr/>
    </dgm:pt>
    <dgm:pt modelId="{7D4C4941-6BB7-41E7-B6B6-6FABBCD4F1F8}" type="pres">
      <dgm:prSet presAssocID="{42A590D0-427E-4DC8-B503-FDF4FFF1D128}" presName="extraNode" presStyleLbl="node1" presStyleIdx="0" presStyleCnt="3"/>
      <dgm:spPr/>
    </dgm:pt>
    <dgm:pt modelId="{36AA3CAC-7C36-45DE-B037-21D8DCA11C8E}" type="pres">
      <dgm:prSet presAssocID="{42A590D0-427E-4DC8-B503-FDF4FFF1D128}" presName="dstNode" presStyleLbl="node1" presStyleIdx="0" presStyleCnt="3"/>
      <dgm:spPr/>
    </dgm:pt>
    <dgm:pt modelId="{C63B2150-EC74-496A-B882-C46314C65B32}" type="pres">
      <dgm:prSet presAssocID="{30FA6E46-E76F-4A4E-A33A-D66803A02CB2}" presName="text_1" presStyleLbl="node1" presStyleIdx="0" presStyleCnt="3" custScaleY="123023" custLinFactNeighborX="9438" custLinFactNeighborY="23743">
        <dgm:presLayoutVars>
          <dgm:bulletEnabled val="1"/>
        </dgm:presLayoutVars>
      </dgm:prSet>
      <dgm:spPr>
        <a:prstGeom prst="homePlate">
          <a:avLst/>
        </a:prstGeom>
      </dgm:spPr>
    </dgm:pt>
    <dgm:pt modelId="{5FD6D2D3-051C-458F-AA19-A5B2DA451984}" type="pres">
      <dgm:prSet presAssocID="{30FA6E46-E76F-4A4E-A33A-D66803A02CB2}" presName="accent_1" presStyleCnt="0"/>
      <dgm:spPr/>
    </dgm:pt>
    <dgm:pt modelId="{FE674B46-EE63-45C0-BDD2-47F85EBB76D4}" type="pres">
      <dgm:prSet presAssocID="{30FA6E46-E76F-4A4E-A33A-D66803A02CB2}" presName="accentRepeatNode" presStyleLbl="solidFgAcc1" presStyleIdx="0" presStyleCnt="3" custScaleX="118916" custScaleY="125007" custLinFactNeighborX="19456" custLinFactNeighborY="28440"/>
      <dgm:spPr>
        <a:xfrm>
          <a:off x="16205" y="238964"/>
          <a:ext cx="1624136" cy="170732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8000" r="-38000"/>
          </a:stretch>
        </a:blipFill>
      </dgm:spPr>
    </dgm:pt>
    <dgm:pt modelId="{E11E4955-2231-4FDD-A338-356E1F95E918}" type="pres">
      <dgm:prSet presAssocID="{0AD7BDF4-5E00-4016-BD41-0EA234A016D6}" presName="text_2" presStyleLbl="node1" presStyleIdx="1" presStyleCnt="3" custScaleY="116007" custLinFactNeighborX="60" custLinFactNeighborY="20509">
        <dgm:presLayoutVars>
          <dgm:bulletEnabled val="1"/>
        </dgm:presLayoutVars>
      </dgm:prSet>
      <dgm:spPr>
        <a:prstGeom prst="homePlate">
          <a:avLst/>
        </a:prstGeom>
      </dgm:spPr>
    </dgm:pt>
    <dgm:pt modelId="{258C1416-6848-4D1E-B42D-B46A9A8AEAD1}" type="pres">
      <dgm:prSet presAssocID="{0AD7BDF4-5E00-4016-BD41-0EA234A016D6}" presName="accent_2" presStyleCnt="0"/>
      <dgm:spPr/>
    </dgm:pt>
    <dgm:pt modelId="{61F77C1C-7DE6-4D16-91C1-1CEE3863C07F}" type="pres">
      <dgm:prSet presAssocID="{0AD7BDF4-5E00-4016-BD41-0EA234A016D6}" presName="accentRepeatNode" presStyleLbl="solidFgAcc1" presStyleIdx="1" presStyleCnt="3" custScaleX="117462" custScaleY="116198" custLinFactNeighborX="-8897" custLinFactNeighborY="24477"/>
      <dgm:spPr>
        <a:xfrm>
          <a:off x="423304" y="1938062"/>
          <a:ext cx="1604278" cy="158701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5000" r="-35000"/>
          </a:stretch>
        </a:blipFill>
      </dgm:spPr>
    </dgm:pt>
    <dgm:pt modelId="{47ADE5A8-B0BC-464A-83AA-D10D94A5B763}" type="pres">
      <dgm:prSet presAssocID="{CEACB7CE-7BDE-4E2C-AD34-7011A5CCECF1}" presName="text_3" presStyleLbl="node1" presStyleIdx="2" presStyleCnt="3" custLinFactNeighborX="57" custLinFactNeighborY="26578">
        <dgm:presLayoutVars>
          <dgm:bulletEnabled val="1"/>
        </dgm:presLayoutVars>
      </dgm:prSet>
      <dgm:spPr>
        <a:prstGeom prst="homePlate">
          <a:avLst/>
        </a:prstGeom>
      </dgm:spPr>
    </dgm:pt>
    <dgm:pt modelId="{D2BB7899-19E0-4B2A-8CF1-0BDCF7320284}" type="pres">
      <dgm:prSet presAssocID="{CEACB7CE-7BDE-4E2C-AD34-7011A5CCECF1}" presName="accent_3" presStyleCnt="0"/>
      <dgm:spPr/>
    </dgm:pt>
    <dgm:pt modelId="{245AB9A9-9D0C-46EB-9364-0F259B4C0475}" type="pres">
      <dgm:prSet presAssocID="{CEACB7CE-7BDE-4E2C-AD34-7011A5CCECF1}" presName="accentRepeatNode" presStyleLbl="solidFgAcc1" presStyleIdx="2" presStyleCnt="3" custScaleX="120498" custScaleY="121188" custLinFactNeighborX="7233" custLinFactNeighborY="19406"/>
      <dgm:spPr>
        <a:xfrm>
          <a:off x="5401" y="3542927"/>
          <a:ext cx="1645743" cy="1655167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</dgm:spPr>
    </dgm:pt>
  </dgm:ptLst>
  <dgm:cxnLst>
    <dgm:cxn modelId="{E7795712-A561-40AB-BABA-DEE17AE45D1C}" type="presOf" srcId="{0AD7BDF4-5E00-4016-BD41-0EA234A016D6}" destId="{E11E4955-2231-4FDD-A338-356E1F95E918}" srcOrd="0" destOrd="0" presId="urn:microsoft.com/office/officeart/2008/layout/VerticalCurvedList"/>
    <dgm:cxn modelId="{76E84260-B323-42B5-BCE6-8E9C4548FFA4}" type="presOf" srcId="{CEACB7CE-7BDE-4E2C-AD34-7011A5CCECF1}" destId="{47ADE5A8-B0BC-464A-83AA-D10D94A5B763}" srcOrd="0" destOrd="0" presId="urn:microsoft.com/office/officeart/2008/layout/VerticalCurvedList"/>
    <dgm:cxn modelId="{440A3541-F6CE-471E-A50D-C796F3EA20D8}" srcId="{42A590D0-427E-4DC8-B503-FDF4FFF1D128}" destId="{CEACB7CE-7BDE-4E2C-AD34-7011A5CCECF1}" srcOrd="2" destOrd="0" parTransId="{30DC8AF7-31CA-4204-A9FF-8686EB808CA3}" sibTransId="{8184ACC6-598D-4223-BBE6-9FB095ADB0F8}"/>
    <dgm:cxn modelId="{FD1DF549-1990-4325-927E-023A8DA361E6}" type="presOf" srcId="{329D6D3A-1281-4E0B-89D5-CA976EBA769A}" destId="{71F32AD4-9DAE-4A70-91B4-231232443152}" srcOrd="0" destOrd="0" presId="urn:microsoft.com/office/officeart/2008/layout/VerticalCurvedList"/>
    <dgm:cxn modelId="{D94A7D4C-2AF6-4F67-90DF-EA389A97188F}" srcId="{42A590D0-427E-4DC8-B503-FDF4FFF1D128}" destId="{0AD7BDF4-5E00-4016-BD41-0EA234A016D6}" srcOrd="1" destOrd="0" parTransId="{E7CCDE44-8D5F-4298-B785-505AD2756E7E}" sibTransId="{2E34E44F-02AF-4FCC-B9B1-95476CF6BA42}"/>
    <dgm:cxn modelId="{A2914297-BA2A-419B-9F9A-CBA3D4270A60}" type="presOf" srcId="{42A590D0-427E-4DC8-B503-FDF4FFF1D128}" destId="{19B275D2-0258-4053-8B88-103142A94ED4}" srcOrd="0" destOrd="0" presId="urn:microsoft.com/office/officeart/2008/layout/VerticalCurvedList"/>
    <dgm:cxn modelId="{570CE1A2-CCF2-4F8E-AFAC-4AC30D3ABA94}" srcId="{42A590D0-427E-4DC8-B503-FDF4FFF1D128}" destId="{30FA6E46-E76F-4A4E-A33A-D66803A02CB2}" srcOrd="0" destOrd="0" parTransId="{9F9817B4-122D-4C96-9342-7330704E5BEC}" sibTransId="{329D6D3A-1281-4E0B-89D5-CA976EBA769A}"/>
    <dgm:cxn modelId="{50965FEF-C956-4022-B171-B9AB63BF1B82}" type="presOf" srcId="{30FA6E46-E76F-4A4E-A33A-D66803A02CB2}" destId="{C63B2150-EC74-496A-B882-C46314C65B32}" srcOrd="0" destOrd="0" presId="urn:microsoft.com/office/officeart/2008/layout/VerticalCurvedList"/>
    <dgm:cxn modelId="{8B5C6EF3-ACE3-4B49-9AB0-C09613FBCB4F}" type="presParOf" srcId="{19B275D2-0258-4053-8B88-103142A94ED4}" destId="{ACF63001-E754-458C-AC1C-01BB0E53FDCE}" srcOrd="0" destOrd="0" presId="urn:microsoft.com/office/officeart/2008/layout/VerticalCurvedList"/>
    <dgm:cxn modelId="{10682966-1E7E-431E-8A94-931CB6659E48}" type="presParOf" srcId="{ACF63001-E754-458C-AC1C-01BB0E53FDCE}" destId="{5364E5EC-A70B-4BAB-B5F7-21FA643B8522}" srcOrd="0" destOrd="0" presId="urn:microsoft.com/office/officeart/2008/layout/VerticalCurvedList"/>
    <dgm:cxn modelId="{FFB02798-13B3-4ADD-B43F-03B3EA18A1ED}" type="presParOf" srcId="{5364E5EC-A70B-4BAB-B5F7-21FA643B8522}" destId="{A4D21D04-9696-41AD-AE28-07D1B86A1B5D}" srcOrd="0" destOrd="0" presId="urn:microsoft.com/office/officeart/2008/layout/VerticalCurvedList"/>
    <dgm:cxn modelId="{09F35C36-E5C9-4044-8F6A-0A8A7D0E3E80}" type="presParOf" srcId="{5364E5EC-A70B-4BAB-B5F7-21FA643B8522}" destId="{71F32AD4-9DAE-4A70-91B4-231232443152}" srcOrd="1" destOrd="0" presId="urn:microsoft.com/office/officeart/2008/layout/VerticalCurvedList"/>
    <dgm:cxn modelId="{6DE328F6-27CB-44B9-99DD-05018B5EF289}" type="presParOf" srcId="{5364E5EC-A70B-4BAB-B5F7-21FA643B8522}" destId="{7D4C4941-6BB7-41E7-B6B6-6FABBCD4F1F8}" srcOrd="2" destOrd="0" presId="urn:microsoft.com/office/officeart/2008/layout/VerticalCurvedList"/>
    <dgm:cxn modelId="{5E37F078-3868-4BAA-9023-A2303F35D90F}" type="presParOf" srcId="{5364E5EC-A70B-4BAB-B5F7-21FA643B8522}" destId="{36AA3CAC-7C36-45DE-B037-21D8DCA11C8E}" srcOrd="3" destOrd="0" presId="urn:microsoft.com/office/officeart/2008/layout/VerticalCurvedList"/>
    <dgm:cxn modelId="{5E36B708-DC07-4698-91A0-298C7F8EF531}" type="presParOf" srcId="{ACF63001-E754-458C-AC1C-01BB0E53FDCE}" destId="{C63B2150-EC74-496A-B882-C46314C65B32}" srcOrd="1" destOrd="0" presId="urn:microsoft.com/office/officeart/2008/layout/VerticalCurvedList"/>
    <dgm:cxn modelId="{059A25D5-A7DB-4D0D-9A29-526434EE5391}" type="presParOf" srcId="{ACF63001-E754-458C-AC1C-01BB0E53FDCE}" destId="{5FD6D2D3-051C-458F-AA19-A5B2DA451984}" srcOrd="2" destOrd="0" presId="urn:microsoft.com/office/officeart/2008/layout/VerticalCurvedList"/>
    <dgm:cxn modelId="{E8A5E083-AAB1-4263-AD8A-1E47718C09C6}" type="presParOf" srcId="{5FD6D2D3-051C-458F-AA19-A5B2DA451984}" destId="{FE674B46-EE63-45C0-BDD2-47F85EBB76D4}" srcOrd="0" destOrd="0" presId="urn:microsoft.com/office/officeart/2008/layout/VerticalCurvedList"/>
    <dgm:cxn modelId="{248D8E88-9681-4A11-AC55-1199F4A66EBF}" type="presParOf" srcId="{ACF63001-E754-458C-AC1C-01BB0E53FDCE}" destId="{E11E4955-2231-4FDD-A338-356E1F95E918}" srcOrd="3" destOrd="0" presId="urn:microsoft.com/office/officeart/2008/layout/VerticalCurvedList"/>
    <dgm:cxn modelId="{7C88A00F-4858-4742-BFE2-907060E0A878}" type="presParOf" srcId="{ACF63001-E754-458C-AC1C-01BB0E53FDCE}" destId="{258C1416-6848-4D1E-B42D-B46A9A8AEAD1}" srcOrd="4" destOrd="0" presId="urn:microsoft.com/office/officeart/2008/layout/VerticalCurvedList"/>
    <dgm:cxn modelId="{A7F10A77-B6C0-485C-AB4A-6BF9BFDCE071}" type="presParOf" srcId="{258C1416-6848-4D1E-B42D-B46A9A8AEAD1}" destId="{61F77C1C-7DE6-4D16-91C1-1CEE3863C07F}" srcOrd="0" destOrd="0" presId="urn:microsoft.com/office/officeart/2008/layout/VerticalCurvedList"/>
    <dgm:cxn modelId="{05ABF464-91FD-4F34-B477-0072CEFF1127}" type="presParOf" srcId="{ACF63001-E754-458C-AC1C-01BB0E53FDCE}" destId="{47ADE5A8-B0BC-464A-83AA-D10D94A5B763}" srcOrd="5" destOrd="0" presId="urn:microsoft.com/office/officeart/2008/layout/VerticalCurvedList"/>
    <dgm:cxn modelId="{03D46E1C-5E32-44EE-9FF4-DECBD67221D9}" type="presParOf" srcId="{ACF63001-E754-458C-AC1C-01BB0E53FDCE}" destId="{D2BB7899-19E0-4B2A-8CF1-0BDCF7320284}" srcOrd="6" destOrd="0" presId="urn:microsoft.com/office/officeart/2008/layout/VerticalCurvedList"/>
    <dgm:cxn modelId="{9D728063-60F2-4BDD-8500-0154F5324D35}" type="presParOf" srcId="{D2BB7899-19E0-4B2A-8CF1-0BDCF7320284}" destId="{245AB9A9-9D0C-46EB-9364-0F259B4C04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86F01E-056E-4EE8-947C-F3F60584175E}">
      <dsp:nvSpPr>
        <dsp:cNvPr id="0" name=""/>
        <dsp:cNvSpPr/>
      </dsp:nvSpPr>
      <dsp:spPr>
        <a:xfrm>
          <a:off x="257963" y="0"/>
          <a:ext cx="4011571" cy="4011571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0B11D-25DB-4A60-B60E-1E1D4EBBF21E}">
      <dsp:nvSpPr>
        <dsp:cNvPr id="0" name=""/>
        <dsp:cNvSpPr/>
      </dsp:nvSpPr>
      <dsp:spPr>
        <a:xfrm>
          <a:off x="2300976" y="403311"/>
          <a:ext cx="2607521" cy="94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Motrices</a:t>
          </a:r>
        </a:p>
      </dsp:txBody>
      <dsp:txXfrm>
        <a:off x="2347332" y="449667"/>
        <a:ext cx="2514809" cy="856902"/>
      </dsp:txXfrm>
    </dsp:sp>
    <dsp:sp modelId="{11E035BD-7007-4855-96E2-E95BA4CD41AD}">
      <dsp:nvSpPr>
        <dsp:cNvPr id="0" name=""/>
        <dsp:cNvSpPr/>
      </dsp:nvSpPr>
      <dsp:spPr>
        <a:xfrm>
          <a:off x="2300976" y="1471627"/>
          <a:ext cx="2607521" cy="94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Psicológicas</a:t>
          </a:r>
        </a:p>
      </dsp:txBody>
      <dsp:txXfrm>
        <a:off x="2347332" y="1517983"/>
        <a:ext cx="2514809" cy="856902"/>
      </dsp:txXfrm>
    </dsp:sp>
    <dsp:sp modelId="{A38D340C-9261-4DCA-A0E4-B3B2C631D3C2}">
      <dsp:nvSpPr>
        <dsp:cNvPr id="0" name=""/>
        <dsp:cNvSpPr/>
      </dsp:nvSpPr>
      <dsp:spPr>
        <a:xfrm>
          <a:off x="2300976" y="2539943"/>
          <a:ext cx="2607521" cy="9496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/>
            <a:t>Socialización</a:t>
          </a:r>
        </a:p>
      </dsp:txBody>
      <dsp:txXfrm>
        <a:off x="2347332" y="2586299"/>
        <a:ext cx="2514809" cy="8569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AE451-2930-4C6C-9E93-BE17E18044A0}">
      <dsp:nvSpPr>
        <dsp:cNvPr id="0" name=""/>
        <dsp:cNvSpPr/>
      </dsp:nvSpPr>
      <dsp:spPr>
        <a:xfrm>
          <a:off x="1542535" y="808813"/>
          <a:ext cx="5238539" cy="5238539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E61F4E-5453-414F-9908-D38D697B0F78}">
      <dsp:nvSpPr>
        <dsp:cNvPr id="0" name=""/>
        <dsp:cNvSpPr/>
      </dsp:nvSpPr>
      <dsp:spPr>
        <a:xfrm>
          <a:off x="1542535" y="808813"/>
          <a:ext cx="5238539" cy="5238539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84BB98-7815-40EC-AFFC-7A0BDFFCE3F0}">
      <dsp:nvSpPr>
        <dsp:cNvPr id="0" name=""/>
        <dsp:cNvSpPr/>
      </dsp:nvSpPr>
      <dsp:spPr>
        <a:xfrm>
          <a:off x="1395723" y="582886"/>
          <a:ext cx="5238539" cy="5238539"/>
        </a:xfrm>
        <a:prstGeom prst="blockArc">
          <a:avLst>
            <a:gd name="adj1" fmla="val 5128233"/>
            <a:gd name="adj2" fmla="val 8638007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7CE16F-7F50-42BF-8F07-4D2B23D28B02}">
      <dsp:nvSpPr>
        <dsp:cNvPr id="0" name=""/>
        <dsp:cNvSpPr/>
      </dsp:nvSpPr>
      <dsp:spPr>
        <a:xfrm>
          <a:off x="1693868" y="576690"/>
          <a:ext cx="5238539" cy="5238539"/>
        </a:xfrm>
        <a:prstGeom prst="blockArc">
          <a:avLst>
            <a:gd name="adj1" fmla="val 2172292"/>
            <a:gd name="adj2" fmla="val 5528921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6DE25C-65F9-4A34-B79C-5127FEA2CC55}">
      <dsp:nvSpPr>
        <dsp:cNvPr id="0" name=""/>
        <dsp:cNvSpPr/>
      </dsp:nvSpPr>
      <dsp:spPr>
        <a:xfrm>
          <a:off x="1542535" y="808813"/>
          <a:ext cx="5238539" cy="5238539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30EF47-81CD-4ED0-862A-747744BFA585}">
      <dsp:nvSpPr>
        <dsp:cNvPr id="0" name=""/>
        <dsp:cNvSpPr/>
      </dsp:nvSpPr>
      <dsp:spPr>
        <a:xfrm>
          <a:off x="1542535" y="808813"/>
          <a:ext cx="5238539" cy="5238539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0505FA-0BFE-4645-ABC2-4D53FA48883C}">
      <dsp:nvSpPr>
        <dsp:cNvPr id="0" name=""/>
        <dsp:cNvSpPr/>
      </dsp:nvSpPr>
      <dsp:spPr>
        <a:xfrm>
          <a:off x="2985156" y="2251434"/>
          <a:ext cx="2353297" cy="23532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kern="1200" dirty="0"/>
            <a:t>Infancia en la CDMX</a:t>
          </a:r>
        </a:p>
      </dsp:txBody>
      <dsp:txXfrm>
        <a:off x="3329788" y="2596066"/>
        <a:ext cx="1664033" cy="1664033"/>
      </dsp:txXfrm>
    </dsp:sp>
    <dsp:sp modelId="{C9295735-9AB0-42C3-BFCD-08700194E2F9}">
      <dsp:nvSpPr>
        <dsp:cNvPr id="0" name=""/>
        <dsp:cNvSpPr/>
      </dsp:nvSpPr>
      <dsp:spPr>
        <a:xfrm>
          <a:off x="3277901" y="-42193"/>
          <a:ext cx="1767808" cy="18206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POBLACIÓN</a:t>
          </a:r>
        </a:p>
      </dsp:txBody>
      <dsp:txXfrm>
        <a:off x="3536790" y="224431"/>
        <a:ext cx="1250030" cy="1287373"/>
      </dsp:txXfrm>
    </dsp:sp>
    <dsp:sp modelId="{7BBBABD2-8E1A-4EFE-A7FC-FEACA83762C6}">
      <dsp:nvSpPr>
        <dsp:cNvPr id="0" name=""/>
        <dsp:cNvSpPr/>
      </dsp:nvSpPr>
      <dsp:spPr>
        <a:xfrm>
          <a:off x="5426163" y="1170645"/>
          <a:ext cx="1905276" cy="19549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ESTRÉS, CANSANCIO, POCO TIEMPO LIBRE (JUEGO)</a:t>
          </a:r>
        </a:p>
      </dsp:txBody>
      <dsp:txXfrm>
        <a:off x="5705184" y="1456935"/>
        <a:ext cx="1347234" cy="1382329"/>
      </dsp:txXfrm>
    </dsp:sp>
    <dsp:sp modelId="{99A58984-C263-4087-A137-B24BAD609F6F}">
      <dsp:nvSpPr>
        <dsp:cNvPr id="0" name=""/>
        <dsp:cNvSpPr/>
      </dsp:nvSpPr>
      <dsp:spPr>
        <a:xfrm>
          <a:off x="5301865" y="3704954"/>
          <a:ext cx="2153871" cy="2006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AUTO ES EL REY DE LA CIUDAD</a:t>
          </a:r>
        </a:p>
      </dsp:txBody>
      <dsp:txXfrm>
        <a:off x="5617292" y="3998759"/>
        <a:ext cx="1523017" cy="1418613"/>
      </dsp:txXfrm>
    </dsp:sp>
    <dsp:sp modelId="{883F4C57-9A92-45DC-8507-A75420D9A128}">
      <dsp:nvSpPr>
        <dsp:cNvPr id="0" name=""/>
        <dsp:cNvSpPr/>
      </dsp:nvSpPr>
      <dsp:spPr>
        <a:xfrm>
          <a:off x="3393503" y="4930473"/>
          <a:ext cx="1647308" cy="16473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FALTA DE ESPACIOS PÚBLICOS</a:t>
          </a:r>
        </a:p>
      </dsp:txBody>
      <dsp:txXfrm>
        <a:off x="3634746" y="5171716"/>
        <a:ext cx="1164822" cy="1164822"/>
      </dsp:txXfrm>
    </dsp:sp>
    <dsp:sp modelId="{F5D5B85F-8574-455A-8135-FCBCD503A3A6}">
      <dsp:nvSpPr>
        <dsp:cNvPr id="0" name=""/>
        <dsp:cNvSpPr/>
      </dsp:nvSpPr>
      <dsp:spPr>
        <a:xfrm>
          <a:off x="782814" y="3580212"/>
          <a:ext cx="2323989" cy="22557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SEGURIDAD… MEJOR EN CASA</a:t>
          </a:r>
        </a:p>
      </dsp:txBody>
      <dsp:txXfrm>
        <a:off x="1123154" y="3910553"/>
        <a:ext cx="1643309" cy="1595026"/>
      </dsp:txXfrm>
    </dsp:sp>
    <dsp:sp modelId="{5746C2B2-293A-4174-A26A-B8542E1AE560}">
      <dsp:nvSpPr>
        <dsp:cNvPr id="0" name=""/>
        <dsp:cNvSpPr/>
      </dsp:nvSpPr>
      <dsp:spPr>
        <a:xfrm>
          <a:off x="889543" y="1178741"/>
          <a:ext cx="2110531" cy="19387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/>
            <a:t>LARGAS DISTANCIAS, INVESIÓN TIEMPO</a:t>
          </a:r>
        </a:p>
      </dsp:txBody>
      <dsp:txXfrm>
        <a:off x="1198623" y="1462659"/>
        <a:ext cx="1492371" cy="13708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32AD4-9DAE-4A70-91B4-231232443152}">
      <dsp:nvSpPr>
        <dsp:cNvPr id="0" name=""/>
        <dsp:cNvSpPr/>
      </dsp:nvSpPr>
      <dsp:spPr>
        <a:xfrm>
          <a:off x="-6919465" y="-1070458"/>
          <a:ext cx="8333116" cy="833311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B2150-EC74-496A-B882-C46314C65B32}">
      <dsp:nvSpPr>
        <dsp:cNvPr id="0" name=""/>
        <dsp:cNvSpPr/>
      </dsp:nvSpPr>
      <dsp:spPr>
        <a:xfrm>
          <a:off x="944929" y="770699"/>
          <a:ext cx="10690478" cy="1523566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301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3200" kern="1200" dirty="0">
              <a:latin typeface="Calibri" panose="020F0502020204030204"/>
              <a:ea typeface="+mn-ea"/>
              <a:cs typeface="+mn-cs"/>
            </a:rPr>
            <a:t>    Hartos módulos plásticos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000" kern="1200" dirty="0">
              <a:latin typeface="Calibri" panose="020F0502020204030204"/>
              <a:ea typeface="+mn-ea"/>
              <a:cs typeface="+mn-cs"/>
            </a:rPr>
            <a:t>        Estéticos, seguros, universales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2000" kern="1200" dirty="0">
              <a:latin typeface="Calibri" panose="020F0502020204030204"/>
              <a:ea typeface="+mn-ea"/>
              <a:cs typeface="+mn-cs"/>
            </a:rPr>
            <a:t>                                                           Caros, actividades lúdicas establecidas</a:t>
          </a:r>
        </a:p>
      </dsp:txBody>
      <dsp:txXfrm>
        <a:off x="944929" y="770699"/>
        <a:ext cx="10309587" cy="1523566"/>
      </dsp:txXfrm>
    </dsp:sp>
    <dsp:sp modelId="{FE674B46-EE63-45C0-BDD2-47F85EBB76D4}">
      <dsp:nvSpPr>
        <dsp:cNvPr id="0" name=""/>
        <dsp:cNvSpPr/>
      </dsp:nvSpPr>
      <dsp:spPr>
        <a:xfrm>
          <a:off x="319556" y="711119"/>
          <a:ext cx="1840879" cy="1935170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8000" r="-38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1E4955-2231-4FDD-A338-356E1F95E918}">
      <dsp:nvSpPr>
        <dsp:cNvPr id="0" name=""/>
        <dsp:cNvSpPr/>
      </dsp:nvSpPr>
      <dsp:spPr>
        <a:xfrm>
          <a:off x="1395102" y="2631753"/>
          <a:ext cx="10240305" cy="1436677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301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2800" b="1" kern="1200" dirty="0">
              <a:latin typeface="Calibri" panose="020F0502020204030204"/>
              <a:ea typeface="+mn-ea"/>
              <a:cs typeface="+mn-cs"/>
            </a:rPr>
            <a:t>Estrategia política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2000" kern="1200" dirty="0">
              <a:latin typeface="Calibri" panose="020F0502020204030204"/>
              <a:ea typeface="+mn-ea"/>
              <a:cs typeface="+mn-cs"/>
            </a:rPr>
            <a:t>Espacios con fuerte seguimiento mediático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MX" sz="2000" kern="1200" dirty="0">
              <a:latin typeface="Calibri" panose="020F0502020204030204"/>
              <a:ea typeface="+mn-ea"/>
              <a:cs typeface="+mn-cs"/>
            </a:rPr>
            <a:t>Espacios mal planeados, gestionados</a:t>
          </a:r>
          <a:endParaRPr lang="es-MX" sz="2400" kern="1200" dirty="0">
            <a:latin typeface="Calibri" panose="020F0502020204030204"/>
            <a:ea typeface="+mn-ea"/>
            <a:cs typeface="+mn-cs"/>
          </a:endParaRPr>
        </a:p>
      </dsp:txBody>
      <dsp:txXfrm>
        <a:off x="1395102" y="2631753"/>
        <a:ext cx="9881136" cy="1436677"/>
      </dsp:txXfrm>
    </dsp:sp>
    <dsp:sp modelId="{61F77C1C-7DE6-4D16-91C1-1CEE3863C07F}">
      <dsp:nvSpPr>
        <dsp:cNvPr id="0" name=""/>
        <dsp:cNvSpPr/>
      </dsp:nvSpPr>
      <dsp:spPr>
        <a:xfrm>
          <a:off x="342064" y="2575614"/>
          <a:ext cx="1818370" cy="179880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35000" r="-35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ADE5A8-B0BC-464A-83AA-D10D94A5B763}">
      <dsp:nvSpPr>
        <dsp:cNvPr id="0" name=""/>
        <dsp:cNvSpPr/>
      </dsp:nvSpPr>
      <dsp:spPr>
        <a:xfrm>
          <a:off x="944900" y="4663692"/>
          <a:ext cx="10690478" cy="1238440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8301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latin typeface="Calibri" panose="020F0502020204030204"/>
              <a:ea typeface="+mn-ea"/>
              <a:cs typeface="+mn-cs"/>
            </a:rPr>
            <a:t>    Espacios residuales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Calibri" panose="020F0502020204030204"/>
              <a:ea typeface="+mn-ea"/>
              <a:cs typeface="+mn-cs"/>
            </a:rPr>
            <a:t>          Lo que queda… bajo cables, camellones, bajo puentes</a:t>
          </a:r>
        </a:p>
      </dsp:txBody>
      <dsp:txXfrm>
        <a:off x="944900" y="4663692"/>
        <a:ext cx="10380868" cy="1238440"/>
      </dsp:txXfrm>
    </dsp:sp>
    <dsp:sp modelId="{245AB9A9-9D0C-46EB-9364-0F259B4C0475}">
      <dsp:nvSpPr>
        <dsp:cNvPr id="0" name=""/>
        <dsp:cNvSpPr/>
      </dsp:nvSpPr>
      <dsp:spPr>
        <a:xfrm>
          <a:off x="118092" y="4316149"/>
          <a:ext cx="1865369" cy="1876050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7000" r="-17000"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720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1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13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10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4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6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82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5362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921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4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4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2.xml"/><Relationship Id="rId4" Type="http://schemas.microsoft.com/office/2007/relationships/hdphoto" Target="../media/hdphoto1.wdp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652A-4149-4488-A751-4BC60D6CA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1114" y="1235939"/>
            <a:ext cx="4198608" cy="2925244"/>
          </a:xfrm>
        </p:spPr>
        <p:txBody>
          <a:bodyPr>
            <a:noAutofit/>
          </a:bodyPr>
          <a:lstStyle/>
          <a:p>
            <a:pPr algn="ctr"/>
            <a:r>
              <a:rPr lang="es-MX" sz="2000" dirty="0"/>
              <a:t>ZAPATITO BLANCO, ZAPATITO AZUL, DIME CUÁNTOS PARQUES TIENES TÚ… </a:t>
            </a:r>
            <a:r>
              <a:rPr lang="es-MX" sz="1600" dirty="0"/>
              <a:t>PROBLEMAS EN LA ADMINISTRACIÓN DE LOS ESPACIOS PÚBLICOS LÚDICOS EN LA CIUDAD DE MÉXICO</a:t>
            </a:r>
            <a:endParaRPr lang="es-MX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FBAEF-2BF4-4294-8020-F44592AF8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0752" y="4731026"/>
            <a:ext cx="3793678" cy="1252111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50000"/>
              </a:lnSpc>
              <a:spcBef>
                <a:spcPts val="1200"/>
              </a:spcBef>
            </a:pPr>
            <a:r>
              <a:rPr lang="es-MX" sz="1600" dirty="0"/>
              <a:t>Lic. Peralta Serrano Paulina Saraí</a:t>
            </a:r>
          </a:p>
          <a:p>
            <a:pPr algn="r"/>
            <a:r>
              <a:rPr lang="es-MX" sz="1600" dirty="0"/>
              <a:t>Maestría en Urbanismo</a:t>
            </a:r>
          </a:p>
          <a:p>
            <a:pPr algn="r"/>
            <a:r>
              <a:rPr lang="es-MX" sz="1600" dirty="0"/>
              <a:t>Universidad Nacional Autónoma de México</a:t>
            </a:r>
          </a:p>
        </p:txBody>
      </p:sp>
    </p:spTree>
    <p:extLst>
      <p:ext uri="{BB962C8B-B14F-4D97-AF65-F5344CB8AC3E}">
        <p14:creationId xmlns:p14="http://schemas.microsoft.com/office/powerpoint/2010/main" val="364323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D67202-9E67-495D-B84A-C64094F3ED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188200" y="271463"/>
            <a:ext cx="5003800" cy="1423987"/>
          </a:xfrm>
        </p:spPr>
        <p:txBody>
          <a:bodyPr>
            <a:normAutofit/>
          </a:bodyPr>
          <a:lstStyle/>
          <a:p>
            <a:pPr algn="ctr"/>
            <a:r>
              <a:rPr lang="es-MX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IMPORTANCIA DEL JUEGO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CCB654-34EF-4282-9A1C-31E4ED8F7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322" y="2145652"/>
            <a:ext cx="4580636" cy="3665152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14CE214-D590-416F-A343-C80BAE971138}"/>
              </a:ext>
            </a:extLst>
          </p:cNvPr>
          <p:cNvGraphicFramePr/>
          <p:nvPr>
            <p:extLst/>
          </p:nvPr>
        </p:nvGraphicFramePr>
        <p:xfrm>
          <a:off x="892312" y="271457"/>
          <a:ext cx="5203688" cy="401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7D52E7-C8F0-49B3-B3C7-486AE6EF6104}"/>
              </a:ext>
            </a:extLst>
          </p:cNvPr>
          <p:cNvSpPr txBox="1"/>
          <p:nvPr/>
        </p:nvSpPr>
        <p:spPr>
          <a:xfrm rot="17755486">
            <a:off x="1112508" y="2201956"/>
            <a:ext cx="3035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chemeClr val="bg1"/>
                </a:solidFill>
              </a:rPr>
              <a:t>Habilidades </a:t>
            </a:r>
          </a:p>
          <a:p>
            <a:r>
              <a:rPr lang="es-MX" sz="2400" dirty="0">
                <a:solidFill>
                  <a:schemeClr val="bg1"/>
                </a:solidFill>
              </a:rPr>
              <a:t>capacidades </a:t>
            </a:r>
          </a:p>
          <a:p>
            <a:r>
              <a:rPr lang="es-MX" sz="2400" dirty="0">
                <a:solidFill>
                  <a:schemeClr val="bg1"/>
                </a:solidFill>
              </a:rPr>
              <a:t>competencias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D768A4-397E-4A0B-B9FC-78F646F3C4FC}"/>
              </a:ext>
            </a:extLst>
          </p:cNvPr>
          <p:cNvSpPr/>
          <p:nvPr/>
        </p:nvSpPr>
        <p:spPr>
          <a:xfrm>
            <a:off x="599875" y="4429419"/>
            <a:ext cx="6467062" cy="23083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Francesco Tonucci</a:t>
            </a:r>
          </a:p>
          <a:p>
            <a:pPr algn="ctr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“[En algunas ciudades los niños] no pueden vivir ninguna de las experiencias fundamentales para su desarrollo, como por ejemplo la aventura, la investigación, el descubrimiento, la sorpresa, el riesgo o la superación de un obstáculo y, como consecuencia de todo ello, la satisfacción y emoción. No pueden jugar. Todas estas experiencias requieren de dos condiciones fundamentales que han desaparecido: el tiempo libre y un espacio público compartido”</a:t>
            </a:r>
          </a:p>
        </p:txBody>
      </p:sp>
    </p:spTree>
    <p:extLst>
      <p:ext uri="{BB962C8B-B14F-4D97-AF65-F5344CB8AC3E}">
        <p14:creationId xmlns:p14="http://schemas.microsoft.com/office/powerpoint/2010/main" val="312910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3" grpId="0">
        <p:bldAsOne/>
      </p:bldGraphic>
      <p:bldP spid="14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B720C7E-3973-4115-A78A-D1C8BB9869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1427" r="28461"/>
          <a:stretch/>
        </p:blipFill>
        <p:spPr>
          <a:xfrm>
            <a:off x="-566617" y="4647148"/>
            <a:ext cx="3626181" cy="22108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759AC7-E4B0-4E64-9A00-97D64EA31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1"/>
            <a:ext cx="3626181" cy="213851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14D963-9794-47DF-8D59-103FCD6256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8935" y="4336026"/>
            <a:ext cx="3313065" cy="25219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A67527-5E99-4356-99D0-45024E0F24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0080" y="-84391"/>
            <a:ext cx="3386155" cy="2606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7D4D28-3B56-4F82-9B6B-D195408D41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235305"/>
              </p:ext>
            </p:extLst>
          </p:nvPr>
        </p:nvGraphicFramePr>
        <p:xfrm>
          <a:off x="1878842" y="280219"/>
          <a:ext cx="8238552" cy="6769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321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43DB70-E8FE-444C-B6A3-BE1B079BA5FF}"/>
              </a:ext>
            </a:extLst>
          </p:cNvPr>
          <p:cNvSpPr txBox="1"/>
          <p:nvPr/>
        </p:nvSpPr>
        <p:spPr>
          <a:xfrm>
            <a:off x="5751444" y="3194061"/>
            <a:ext cx="59502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>
                <a:solidFill>
                  <a:schemeClr val="accent1">
                    <a:lumMod val="50000"/>
                  </a:schemeClr>
                </a:solidFill>
              </a:rPr>
              <a:t>Normatividad para la Ciudad de México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Constitución Política de la Ciudad de México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Carta de la Ciudad de México por el Derecho a la Ciudad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Ley de Atención Integral para el Desarrollo de las Niñas y Niños en Primera Infancia en el Distrito Federal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Ley de Desarrollo Social para el Distrito Federal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Ley de los Derechos de Niñas, Niños y Adolescentes de la Ciudad de México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12DABB-B308-40AD-B2DA-232F82B47330}"/>
              </a:ext>
            </a:extLst>
          </p:cNvPr>
          <p:cNvSpPr txBox="1"/>
          <p:nvPr/>
        </p:nvSpPr>
        <p:spPr>
          <a:xfrm>
            <a:off x="4678017" y="397565"/>
            <a:ext cx="6745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3200" dirty="0">
                <a:solidFill>
                  <a:srgbClr val="FF0000"/>
                </a:solidFill>
              </a:rPr>
              <a:t>NORMATIVIDAD</a:t>
            </a:r>
            <a:r>
              <a:rPr lang="es-MX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021679-9C89-42E2-A52A-8392FD8F584E}"/>
              </a:ext>
            </a:extLst>
          </p:cNvPr>
          <p:cNvSpPr txBox="1"/>
          <p:nvPr/>
        </p:nvSpPr>
        <p:spPr>
          <a:xfrm>
            <a:off x="2994990" y="689952"/>
            <a:ext cx="524786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chemeClr val="accent1">
                    <a:lumMod val="50000"/>
                  </a:schemeClr>
                </a:solidFill>
              </a:rPr>
              <a:t>Normatividad a nivel federal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Convención sobre los Derechos del Niño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Constitución Política de los Estados Unidos Mexicanos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Ley General de los Derechos de los Niños, Niñas y Adolescentes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444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>
            <a:extLst>
              <a:ext uri="{FF2B5EF4-FFF2-40B4-BE49-F238E27FC236}">
                <a16:creationId xmlns:a16="http://schemas.microsoft.com/office/drawing/2014/main" id="{9BCD0E4A-873A-4880-ACDB-EB5C12609FF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9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8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B2B0ED-9780-4D69-A14B-C2D0D865B3CD}"/>
              </a:ext>
            </a:extLst>
          </p:cNvPr>
          <p:cNvSpPr txBox="1"/>
          <p:nvPr/>
        </p:nvSpPr>
        <p:spPr>
          <a:xfrm>
            <a:off x="357810" y="142580"/>
            <a:ext cx="6069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ESPACIOS PÚBLICOS LÚDICOS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BD8352F-FF06-46B7-9535-B2D9CD942ADE}"/>
              </a:ext>
            </a:extLst>
          </p:cNvPr>
          <p:cNvGraphicFramePr/>
          <p:nvPr>
            <p:extLst/>
          </p:nvPr>
        </p:nvGraphicFramePr>
        <p:xfrm>
          <a:off x="357810" y="665800"/>
          <a:ext cx="11635408" cy="619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10935D1-87A8-4F97-B74D-12FF196BC274}"/>
              </a:ext>
            </a:extLst>
          </p:cNvPr>
          <p:cNvSpPr/>
          <p:nvPr/>
        </p:nvSpPr>
        <p:spPr>
          <a:xfrm>
            <a:off x="2518252" y="635021"/>
            <a:ext cx="9474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s-MX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ESPACIOS </a:t>
            </a:r>
            <a:r>
              <a:rPr lang="es-MX" sz="54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DE O PARA </a:t>
            </a:r>
            <a:r>
              <a:rPr lang="es-MX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LOS NIÑOS</a:t>
            </a:r>
          </a:p>
        </p:txBody>
      </p:sp>
    </p:spTree>
    <p:extLst>
      <p:ext uri="{BB962C8B-B14F-4D97-AF65-F5344CB8AC3E}">
        <p14:creationId xmlns:p14="http://schemas.microsoft.com/office/powerpoint/2010/main" val="39541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1F32AD4-9DAE-4A70-91B4-231232443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71F32AD4-9DAE-4A70-91B4-231232443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graphicEl>
                                              <a:dgm id="{71F32AD4-9DAE-4A70-91B4-231232443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674B46-EE63-45C0-BDD2-47F85EBB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E674B46-EE63-45C0-BDD2-47F85EBB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FE674B46-EE63-45C0-BDD2-47F85EBB7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3B2150-EC74-496A-B882-C46314C65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C63B2150-EC74-496A-B882-C46314C65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C63B2150-EC74-496A-B882-C46314C65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1F77C1C-7DE6-4D16-91C1-1CEE3863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61F77C1C-7DE6-4D16-91C1-1CEE3863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61F77C1C-7DE6-4D16-91C1-1CEE3863C0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1E4955-2231-4FDD-A338-356E1F95E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E11E4955-2231-4FDD-A338-356E1F95E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E11E4955-2231-4FDD-A338-356E1F95E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45AB9A9-9D0C-46EB-9364-0F259B4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245AB9A9-9D0C-46EB-9364-0F259B4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245AB9A9-9D0C-46EB-9364-0F259B4C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ADE5A8-B0BC-464A-83AA-D10D94A5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47ADE5A8-B0BC-464A-83AA-D10D94A5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47ADE5A8-B0BC-464A-83AA-D10D94A5B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Sub>
          <a:bldDgm bld="one"/>
        </p:bldSub>
      </p:bldGraphic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DB32-60FE-4CBF-9F13-B89E21CE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926" y="2674640"/>
            <a:ext cx="7512148" cy="3079046"/>
          </a:xfrm>
        </p:spPr>
        <p:txBody>
          <a:bodyPr>
            <a:normAutofit/>
          </a:bodyPr>
          <a:lstStyle/>
          <a:p>
            <a:r>
              <a:rPr lang="es-MX" sz="88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17664945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7BB72121-E1DC-4E3B-8C88-6F44201D42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127</TotalTime>
  <Words>319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Century Schoolbook</vt:lpstr>
      <vt:lpstr>Corbel</vt:lpstr>
      <vt:lpstr>Feathered</vt:lpstr>
      <vt:lpstr>ZAPATITO BLANCO, ZAPATITO AZUL, DIME CUÁNTOS PARQUES TIENES TÚ… PROBLEMAS EN LA ADMINISTRACIÓN DE LOS ESPACIOS PÚBLICOS LÚDICOS EN LA CIUDAD DE MÉXICO</vt:lpstr>
      <vt:lpstr>IMPORTANCIA DEL JUEGO</vt:lpstr>
      <vt:lpstr>PowerPoint Presentation</vt:lpstr>
      <vt:lpstr>PowerPoint Presentation</vt:lpstr>
      <vt:lpstr>PowerPoint Presentation</vt:lpstr>
      <vt:lpstr>PowerPoint Presentation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ZAPATITO BLANCO, ZAPATITO AZUL, DIME CUÁNTOS PARQUES TIENES TÚ… PROBLEMAS EN LA ADMINISTRACIÓN DE LOS ESPACIOS PÚBLICOS LÚDICOS EN LA CIUDAD DE MÉXICO</dc:title>
  <dc:creator>Paulina Peralta</dc:creator>
  <cp:lastModifiedBy>Paulina Peralta</cp:lastModifiedBy>
  <cp:revision>5</cp:revision>
  <dcterms:created xsi:type="dcterms:W3CDTF">2018-10-01T20:20:19Z</dcterms:created>
  <dcterms:modified xsi:type="dcterms:W3CDTF">2018-10-02T03:02:15Z</dcterms:modified>
</cp:coreProperties>
</file>